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333" r:id="rId3"/>
    <p:sldId id="257" r:id="rId4"/>
    <p:sldId id="258" r:id="rId5"/>
    <p:sldId id="287" r:id="rId6"/>
    <p:sldId id="348" r:id="rId7"/>
    <p:sldId id="288" r:id="rId8"/>
    <p:sldId id="289" r:id="rId9"/>
    <p:sldId id="350" r:id="rId10"/>
    <p:sldId id="291" r:id="rId11"/>
    <p:sldId id="295" r:id="rId12"/>
    <p:sldId id="341" r:id="rId13"/>
    <p:sldId id="351" r:id="rId14"/>
    <p:sldId id="296" r:id="rId15"/>
    <p:sldId id="298" r:id="rId16"/>
    <p:sldId id="344" r:id="rId17"/>
    <p:sldId id="300" r:id="rId18"/>
    <p:sldId id="301" r:id="rId19"/>
    <p:sldId id="353" r:id="rId20"/>
    <p:sldId id="352" r:id="rId21"/>
    <p:sldId id="269" r:id="rId2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A4F8"/>
    <a:srgbClr val="3E9CC0"/>
    <a:srgbClr val="9DA5FF"/>
    <a:srgbClr val="F82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05"/>
    <p:restoredTop sz="94721"/>
  </p:normalViewPr>
  <p:slideViewPr>
    <p:cSldViewPr snapToGrid="0" snapToObjects="1">
      <p:cViewPr varScale="1">
        <p:scale>
          <a:sx n="114" d="100"/>
          <a:sy n="114" d="100"/>
        </p:scale>
        <p:origin x="20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485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5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30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3/20/25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479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3/20/25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508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3/20/25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570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767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50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305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10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EE7FF-CE0D-6744-8FEA-A28C11F27963}" type="datetimeFigureOut">
              <a:rPr lang="en-US" smtClean="0"/>
              <a:t>3/20/25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943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jpg"/><Relationship Id="rId12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4.png"/><Relationship Id="rId11" Type="http://schemas.openxmlformats.org/officeDocument/2006/relationships/image" Target="../media/image11.png"/><Relationship Id="rId5" Type="http://schemas.openxmlformats.org/officeDocument/2006/relationships/image" Target="../media/image23.png"/><Relationship Id="rId10" Type="http://schemas.openxmlformats.org/officeDocument/2006/relationships/image" Target="../media/image10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4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jp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6.png"/><Relationship Id="rId11" Type="http://schemas.openxmlformats.org/officeDocument/2006/relationships/image" Target="../media/image12.png"/><Relationship Id="rId5" Type="http://schemas.openxmlformats.org/officeDocument/2006/relationships/image" Target="../media/image23.png"/><Relationship Id="rId10" Type="http://schemas.openxmlformats.org/officeDocument/2006/relationships/image" Target="../media/image11.png"/><Relationship Id="rId4" Type="http://schemas.openxmlformats.org/officeDocument/2006/relationships/image" Target="../media/image22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24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3.png"/><Relationship Id="rId11" Type="http://schemas.openxmlformats.org/officeDocument/2006/relationships/image" Target="../media/image24.png"/><Relationship Id="rId5" Type="http://schemas.openxmlformats.org/officeDocument/2006/relationships/image" Target="../media/image22.png"/><Relationship Id="rId10" Type="http://schemas.openxmlformats.org/officeDocument/2006/relationships/image" Target="../media/image25.jpg"/><Relationship Id="rId4" Type="http://schemas.openxmlformats.org/officeDocument/2006/relationships/image" Target="../media/image26.pn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4.png"/><Relationship Id="rId5" Type="http://schemas.openxmlformats.org/officeDocument/2006/relationships/image" Target="../media/image32.emf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4.png"/><Relationship Id="rId5" Type="http://schemas.openxmlformats.org/officeDocument/2006/relationships/image" Target="../media/image34.emf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20.jp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12" Type="http://schemas.openxmlformats.org/officeDocument/2006/relationships/image" Target="../media/image2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3.png"/><Relationship Id="rId11" Type="http://schemas.openxmlformats.org/officeDocument/2006/relationships/image" Target="../media/image17.png"/><Relationship Id="rId5" Type="http://schemas.openxmlformats.org/officeDocument/2006/relationships/image" Target="../media/image22.png"/><Relationship Id="rId10" Type="http://schemas.openxmlformats.org/officeDocument/2006/relationships/image" Target="../media/image25.jpg"/><Relationship Id="rId4" Type="http://schemas.openxmlformats.org/officeDocument/2006/relationships/image" Target="../media/image26.png"/><Relationship Id="rId9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24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2.png"/><Relationship Id="rId11" Type="http://schemas.openxmlformats.org/officeDocument/2006/relationships/image" Target="../media/image25.jpg"/><Relationship Id="rId5" Type="http://schemas.openxmlformats.org/officeDocument/2006/relationships/image" Target="../media/image26.png"/><Relationship Id="rId10" Type="http://schemas.openxmlformats.org/officeDocument/2006/relationships/image" Target="../media/image12.png"/><Relationship Id="rId4" Type="http://schemas.openxmlformats.org/officeDocument/2006/relationships/image" Target="../media/image24.png"/><Relationship Id="rId9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37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EE284C88-E0D8-A144-A566-5EE0260EF93D}"/>
              </a:ext>
            </a:extLst>
          </p:cNvPr>
          <p:cNvGrpSpPr/>
          <p:nvPr/>
        </p:nvGrpSpPr>
        <p:grpSpPr>
          <a:xfrm>
            <a:off x="-198516" y="-19136"/>
            <a:ext cx="9952116" cy="6879878"/>
            <a:chOff x="-1" y="0"/>
            <a:chExt cx="25926629" cy="13716001"/>
          </a:xfrm>
        </p:grpSpPr>
        <p:pic>
          <p:nvPicPr>
            <p:cNvPr id="26" name="image 101">
              <a:extLst>
                <a:ext uri="{FF2B5EF4-FFF2-40B4-BE49-F238E27FC236}">
                  <a16:creationId xmlns:a16="http://schemas.microsoft.com/office/drawing/2014/main" id="{18F334A3-227B-B445-9126-3427AB0B9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1" y="0"/>
              <a:ext cx="24383999" cy="13716001"/>
            </a:xfrm>
            <a:prstGeom prst="rect">
              <a:avLst/>
            </a:prstGeom>
          </p:spPr>
        </p:pic>
        <p:pic>
          <p:nvPicPr>
            <p:cNvPr id="27" name="image 102">
              <a:extLst>
                <a:ext uri="{FF2B5EF4-FFF2-40B4-BE49-F238E27FC236}">
                  <a16:creationId xmlns:a16="http://schemas.microsoft.com/office/drawing/2014/main" id="{928779E6-C784-514F-A678-6D396B505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5610840" y="0"/>
              <a:ext cx="8798560" cy="9627870"/>
            </a:xfrm>
            <a:prstGeom prst="rect">
              <a:avLst/>
            </a:prstGeom>
          </p:spPr>
        </p:pic>
        <p:grpSp>
          <p:nvGrpSpPr>
            <p:cNvPr id="28" name="组合 106">
              <a:extLst>
                <a:ext uri="{FF2B5EF4-FFF2-40B4-BE49-F238E27FC236}">
                  <a16:creationId xmlns:a16="http://schemas.microsoft.com/office/drawing/2014/main" id="{02ACBE77-0590-7D40-A940-C7335131C60E}"/>
                </a:ext>
              </a:extLst>
            </p:cNvPr>
            <p:cNvGrpSpPr/>
            <p:nvPr/>
          </p:nvGrpSpPr>
          <p:grpSpPr>
            <a:xfrm>
              <a:off x="21234543" y="6002160"/>
              <a:ext cx="2206981" cy="1878697"/>
              <a:chOff x="21234543" y="6002160"/>
              <a:chExt cx="2206981" cy="1878697"/>
            </a:xfrm>
          </p:grpSpPr>
          <p:sp>
            <p:nvSpPr>
              <p:cNvPr id="35" name="Object 107">
                <a:extLst>
                  <a:ext uri="{FF2B5EF4-FFF2-40B4-BE49-F238E27FC236}">
                    <a16:creationId xmlns:a16="http://schemas.microsoft.com/office/drawing/2014/main" id="{5293194B-74E8-B044-8E59-65ED84C8D003}"/>
                  </a:ext>
                </a:extLst>
              </p:cNvPr>
              <p:cNvSpPr txBox="1"/>
              <p:nvPr/>
            </p:nvSpPr>
            <p:spPr>
              <a:xfrm>
                <a:off x="22457782" y="6002160"/>
                <a:ext cx="983742" cy="1022857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/>
                </a:stretch>
              </a:blipFill>
            </p:spPr>
            <p:txBody>
              <a:bodyPr wrap="square" lIns="0" tIns="0" rIns="0" bIns="0" rtlCol="0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36" name="Object 108">
                <a:extLst>
                  <a:ext uri="{FF2B5EF4-FFF2-40B4-BE49-F238E27FC236}">
                    <a16:creationId xmlns:a16="http://schemas.microsoft.com/office/drawing/2014/main" id="{E7D055DE-0384-A34D-8D53-8DF4BB3DED54}"/>
                  </a:ext>
                </a:extLst>
              </p:cNvPr>
              <p:cNvSpPr txBox="1"/>
              <p:nvPr/>
            </p:nvSpPr>
            <p:spPr>
              <a:xfrm>
                <a:off x="21234543" y="6857998"/>
                <a:ext cx="983742" cy="1022859"/>
              </a:xfrm>
              <a:prstGeom prst="rect">
                <a:avLst/>
              </a:prstGeom>
              <a:blipFill dpi="0" rotWithShape="1">
                <a:blip r:embed="rId5"/>
                <a:srcRect/>
                <a:stretch>
                  <a:fillRect/>
                </a:stretch>
              </a:blipFill>
            </p:spPr>
            <p:txBody>
              <a:bodyPr wrap="square" lIns="0" tIns="0" rIns="0" bIns="0" rtlCol="0" anchorCtr="0">
                <a:noAutofit/>
              </a:bodyPr>
              <a:lstStyle/>
              <a:p>
                <a:endParaRPr/>
              </a:p>
            </p:txBody>
          </p:sp>
        </p:grpSp>
        <p:pic>
          <p:nvPicPr>
            <p:cNvPr id="34" name="image 1011">
              <a:extLst>
                <a:ext uri="{FF2B5EF4-FFF2-40B4-BE49-F238E27FC236}">
                  <a16:creationId xmlns:a16="http://schemas.microsoft.com/office/drawing/2014/main" id="{D0AF29FB-1B49-7947-964F-B0AFA0D2F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8186106" y="11497851"/>
              <a:ext cx="7740522" cy="2211577"/>
            </a:xfrm>
            <a:prstGeom prst="rect">
              <a:avLst/>
            </a:prstGeom>
          </p:spPr>
        </p:pic>
        <p:pic>
          <p:nvPicPr>
            <p:cNvPr id="30" name="image 1012">
              <a:extLst>
                <a:ext uri="{FF2B5EF4-FFF2-40B4-BE49-F238E27FC236}">
                  <a16:creationId xmlns:a16="http://schemas.microsoft.com/office/drawing/2014/main" id="{C258B584-B1A3-034F-BC06-A44FC7758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362712" y="10363200"/>
              <a:ext cx="2920746" cy="2131568"/>
            </a:xfrm>
            <a:prstGeom prst="rect">
              <a:avLst/>
            </a:prstGeom>
          </p:spPr>
        </p:pic>
        <p:pic>
          <p:nvPicPr>
            <p:cNvPr id="31" name="image 1013">
              <a:extLst>
                <a:ext uri="{FF2B5EF4-FFF2-40B4-BE49-F238E27FC236}">
                  <a16:creationId xmlns:a16="http://schemas.microsoft.com/office/drawing/2014/main" id="{47113DE3-B1E4-CD4F-86F9-2FAC08B6D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 rot="5400000">
              <a:off x="17508220" y="3494532"/>
              <a:ext cx="2920746" cy="1726692"/>
            </a:xfrm>
            <a:prstGeom prst="rect">
              <a:avLst/>
            </a:prstGeom>
          </p:spPr>
        </p:pic>
        <p:pic>
          <p:nvPicPr>
            <p:cNvPr id="32" name="image 1014">
              <a:extLst>
                <a:ext uri="{FF2B5EF4-FFF2-40B4-BE49-F238E27FC236}">
                  <a16:creationId xmlns:a16="http://schemas.microsoft.com/office/drawing/2014/main" id="{82C4AB6D-9FD7-8B46-BF0A-1A645D50D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17093438" y="12723114"/>
              <a:ext cx="2920746" cy="917447"/>
            </a:xfrm>
            <a:prstGeom prst="rect">
              <a:avLst/>
            </a:prstGeom>
          </p:spPr>
        </p:pic>
      </p:grpSp>
      <p:grpSp>
        <p:nvGrpSpPr>
          <p:cNvPr id="7" name="Group 19">
            <a:extLst>
              <a:ext uri="{FF2B5EF4-FFF2-40B4-BE49-F238E27FC236}">
                <a16:creationId xmlns:a16="http://schemas.microsoft.com/office/drawing/2014/main" id="{57FB6520-3C1F-0E48-A1A6-FE9053A43D61}"/>
              </a:ext>
            </a:extLst>
          </p:cNvPr>
          <p:cNvGrpSpPr>
            <a:grpSpLocks/>
          </p:cNvGrpSpPr>
          <p:nvPr/>
        </p:nvGrpSpPr>
        <p:grpSpPr bwMode="auto">
          <a:xfrm>
            <a:off x="4204251" y="2005897"/>
            <a:ext cx="3734128" cy="3663116"/>
            <a:chOff x="4204252" y="1590322"/>
            <a:chExt cx="3734128" cy="3657600"/>
          </a:xfrm>
        </p:grpSpPr>
        <p:sp>
          <p:nvSpPr>
            <p:cNvPr id="8" name="Oval Callout 14">
              <a:extLst>
                <a:ext uri="{FF2B5EF4-FFF2-40B4-BE49-F238E27FC236}">
                  <a16:creationId xmlns:a16="http://schemas.microsoft.com/office/drawing/2014/main" id="{0D74CC9C-2CB2-3645-9CE0-8483E576B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4252" y="1590322"/>
              <a:ext cx="3734128" cy="3657600"/>
            </a:xfrm>
            <a:prstGeom prst="wedgeEllipseCallout">
              <a:avLst>
                <a:gd name="adj1" fmla="val -65046"/>
                <a:gd name="adj2" fmla="val 30620"/>
              </a:avLst>
            </a:prstGeom>
            <a:solidFill>
              <a:schemeClr val="bg1"/>
            </a:solidFill>
            <a:ln w="76200" algn="ctr">
              <a:solidFill>
                <a:srgbClr val="00B050"/>
              </a:solidFill>
              <a:prstDash val="dash"/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s-ES" altLang="es-ES" sz="1350"/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878DFF3B-C437-E848-9BEB-D1F3CEF04C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2100" y="2286129"/>
              <a:ext cx="1752600" cy="1913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73" tIns="34286" rIns="68573" bIns="34286"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660400" indent="-2540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016000" indent="-2032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422400" indent="-2032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032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0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0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0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0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endParaRPr kumimoji="1" lang="en-US" altLang="zh-CN" sz="12000" b="1" dirty="0">
                <a:solidFill>
                  <a:srgbClr val="FB8F46"/>
                </a:solidFill>
                <a:ea typeface="zypyyb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3891BCE-430B-874D-9694-D2CA45F54531}"/>
              </a:ext>
            </a:extLst>
          </p:cNvPr>
          <p:cNvSpPr/>
          <p:nvPr/>
        </p:nvSpPr>
        <p:spPr>
          <a:xfrm>
            <a:off x="0" y="1117431"/>
            <a:ext cx="9144000" cy="66941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s-ES" sz="3750" b="1" dirty="0">
              <a:ln w="95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oup 26">
            <a:extLst>
              <a:ext uri="{FF2B5EF4-FFF2-40B4-BE49-F238E27FC236}">
                <a16:creationId xmlns:a16="http://schemas.microsoft.com/office/drawing/2014/main" id="{09D7C088-0FF1-BE48-8455-C000B494D2A9}"/>
              </a:ext>
            </a:extLst>
          </p:cNvPr>
          <p:cNvGrpSpPr>
            <a:grpSpLocks/>
          </p:cNvGrpSpPr>
          <p:nvPr/>
        </p:nvGrpSpPr>
        <p:grpSpPr bwMode="auto">
          <a:xfrm>
            <a:off x="0" y="451309"/>
            <a:ext cx="9144000" cy="935159"/>
            <a:chOff x="0" y="-478053"/>
            <a:chExt cx="9144000" cy="114416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A069C75-170E-9046-890B-19BFA22B7C16}"/>
                </a:ext>
              </a:extLst>
            </p:cNvPr>
            <p:cNvSpPr/>
            <p:nvPr/>
          </p:nvSpPr>
          <p:spPr>
            <a:xfrm>
              <a:off x="0" y="-420924"/>
              <a:ext cx="9144000" cy="1087032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 sz="1350"/>
            </a:p>
          </p:txBody>
        </p:sp>
        <p:sp>
          <p:nvSpPr>
            <p:cNvPr id="15" name="Rectangle 22">
              <a:extLst>
                <a:ext uri="{FF2B5EF4-FFF2-40B4-BE49-F238E27FC236}">
                  <a16:creationId xmlns:a16="http://schemas.microsoft.com/office/drawing/2014/main" id="{F20653F0-F404-1D44-A287-010C651036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6550" y="-478053"/>
              <a:ext cx="4930902" cy="110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5250" b="1" dirty="0">
                  <a:solidFill>
                    <a:schemeClr val="bg1"/>
                  </a:solidFill>
                  <a:ea typeface="幼圆"/>
                  <a:cs typeface="幼圆"/>
                </a:rPr>
                <a:t>Chinese Tones</a:t>
              </a:r>
              <a:endParaRPr lang="zh-CN" altLang="en-US" sz="525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049913A-277D-9640-BF04-11F0CA19F3E2}"/>
              </a:ext>
            </a:extLst>
          </p:cNvPr>
          <p:cNvCxnSpPr/>
          <p:nvPr/>
        </p:nvCxnSpPr>
        <p:spPr>
          <a:xfrm>
            <a:off x="4358308" y="3849664"/>
            <a:ext cx="645055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BCCAD51-8E74-2742-9019-29AE579052F1}"/>
              </a:ext>
            </a:extLst>
          </p:cNvPr>
          <p:cNvCxnSpPr>
            <a:cxnSpLocks/>
          </p:cNvCxnSpPr>
          <p:nvPr/>
        </p:nvCxnSpPr>
        <p:spPr>
          <a:xfrm flipV="1">
            <a:off x="5420616" y="3519833"/>
            <a:ext cx="450427" cy="49665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997781F-8944-9541-B2FD-41434EB6591D}"/>
              </a:ext>
            </a:extLst>
          </p:cNvPr>
          <p:cNvCxnSpPr>
            <a:cxnSpLocks/>
          </p:cNvCxnSpPr>
          <p:nvPr/>
        </p:nvCxnSpPr>
        <p:spPr>
          <a:xfrm>
            <a:off x="7333895" y="3573277"/>
            <a:ext cx="450427" cy="53593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059550DF-DC4C-9E49-8FD0-2C5A82BBB306}"/>
              </a:ext>
            </a:extLst>
          </p:cNvPr>
          <p:cNvGrpSpPr/>
          <p:nvPr/>
        </p:nvGrpSpPr>
        <p:grpSpPr>
          <a:xfrm>
            <a:off x="6254915" y="3514196"/>
            <a:ext cx="630600" cy="496654"/>
            <a:chOff x="6254915" y="3514196"/>
            <a:chExt cx="630600" cy="496654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0F04F5F-49E6-A24B-A56D-A58F2A7574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35088" y="3514196"/>
              <a:ext cx="450427" cy="496654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F365FAB-8A82-E842-AB51-FFC1834B81F4}"/>
                </a:ext>
              </a:extLst>
            </p:cNvPr>
            <p:cNvCxnSpPr/>
            <p:nvPr/>
          </p:nvCxnSpPr>
          <p:spPr>
            <a:xfrm>
              <a:off x="6254915" y="3683167"/>
              <a:ext cx="223542" cy="32329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9104B668-4A26-2B4C-B7E7-FC9BEDC58BF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6324"/>
          <a:stretch/>
        </p:blipFill>
        <p:spPr>
          <a:xfrm>
            <a:off x="188689" y="1059318"/>
            <a:ext cx="3085847" cy="7065267"/>
          </a:xfrm>
          <a:prstGeom prst="rect">
            <a:avLst/>
          </a:prstGeom>
        </p:spPr>
      </p:pic>
      <p:pic>
        <p:nvPicPr>
          <p:cNvPr id="22" name="image 107">
            <a:extLst>
              <a:ext uri="{FF2B5EF4-FFF2-40B4-BE49-F238E27FC236}">
                <a16:creationId xmlns:a16="http://schemas.microsoft.com/office/drawing/2014/main" id="{F62CCA46-43CC-BC4A-8DF6-40991839393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0" y="6267411"/>
            <a:ext cx="9144476" cy="584835"/>
          </a:xfrm>
          <a:prstGeom prst="rect">
            <a:avLst/>
          </a:prstGeom>
        </p:spPr>
      </p:pic>
      <p:grpSp>
        <p:nvGrpSpPr>
          <p:cNvPr id="23" name="组合 108">
            <a:extLst>
              <a:ext uri="{FF2B5EF4-FFF2-40B4-BE49-F238E27FC236}">
                <a16:creationId xmlns:a16="http://schemas.microsoft.com/office/drawing/2014/main" id="{7D593A21-D570-9E4C-96D4-2978DC235BEC}"/>
              </a:ext>
            </a:extLst>
          </p:cNvPr>
          <p:cNvGrpSpPr/>
          <p:nvPr/>
        </p:nvGrpSpPr>
        <p:grpSpPr>
          <a:xfrm>
            <a:off x="4391501" y="6108344"/>
            <a:ext cx="359569" cy="359569"/>
            <a:chOff x="5855335" y="5866130"/>
            <a:chExt cx="479425" cy="479425"/>
          </a:xfrm>
        </p:grpSpPr>
        <p:sp>
          <p:nvSpPr>
            <p:cNvPr id="24" name="Object 109">
              <a:extLst>
                <a:ext uri="{FF2B5EF4-FFF2-40B4-BE49-F238E27FC236}">
                  <a16:creationId xmlns:a16="http://schemas.microsoft.com/office/drawing/2014/main" id="{3774EF50-3FFD-8F43-BC3B-91C03F71DE27}"/>
                </a:ext>
              </a:extLst>
            </p:cNvPr>
            <p:cNvSpPr txBox="1"/>
            <p:nvPr/>
          </p:nvSpPr>
          <p:spPr>
            <a:xfrm>
              <a:off x="5563235" y="5574030"/>
              <a:ext cx="1064133" cy="1064133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  <p:sp>
          <p:nvSpPr>
            <p:cNvPr id="25" name="Object 1010">
              <a:extLst>
                <a:ext uri="{FF2B5EF4-FFF2-40B4-BE49-F238E27FC236}">
                  <a16:creationId xmlns:a16="http://schemas.microsoft.com/office/drawing/2014/main" id="{9314F630-42D3-4D4D-BE56-79D4A2950001}"/>
                </a:ext>
              </a:extLst>
            </p:cNvPr>
            <p:cNvSpPr txBox="1"/>
            <p:nvPr/>
          </p:nvSpPr>
          <p:spPr>
            <a:xfrm>
              <a:off x="5970905" y="5971158"/>
              <a:ext cx="248285" cy="270510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</p:grpSp>
    </p:spTree>
    <p:extLst>
      <p:ext uri="{BB962C8B-B14F-4D97-AF65-F5344CB8AC3E}">
        <p14:creationId xmlns:p14="http://schemas.microsoft.com/office/powerpoint/2010/main" val="237146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01" name="image 2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023938" y="-119063"/>
            <a:ext cx="3256598" cy="3106578"/>
          </a:xfrm>
          <a:prstGeom prst="rect">
            <a:avLst/>
          </a:prstGeom>
        </p:spPr>
      </p:pic>
      <p:pic>
        <p:nvPicPr>
          <p:cNvPr id="9203" name="image 2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51547" y="-2254090"/>
            <a:ext cx="7296626" cy="7296626"/>
          </a:xfrm>
          <a:prstGeom prst="rect">
            <a:avLst/>
          </a:prstGeom>
        </p:spPr>
      </p:pic>
      <p:pic>
        <p:nvPicPr>
          <p:cNvPr id="9204" name="image 2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2168422" y="1011976"/>
            <a:ext cx="7296626" cy="7296626"/>
          </a:xfrm>
          <a:prstGeom prst="rect">
            <a:avLst/>
          </a:prstGeom>
        </p:spPr>
      </p:pic>
      <p:pic>
        <p:nvPicPr>
          <p:cNvPr id="9205" name="image 20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00285" y="3559669"/>
            <a:ext cx="1218808" cy="852014"/>
          </a:xfrm>
          <a:prstGeom prst="rect">
            <a:avLst/>
          </a:prstGeom>
        </p:spPr>
      </p:pic>
      <p:pic>
        <p:nvPicPr>
          <p:cNvPr id="9206" name="image 20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484794" y="3559669"/>
            <a:ext cx="1218808" cy="852014"/>
          </a:xfrm>
          <a:prstGeom prst="rect">
            <a:avLst/>
          </a:prstGeom>
        </p:spPr>
      </p:pic>
      <p:pic>
        <p:nvPicPr>
          <p:cNvPr id="9207" name="image 20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268826" y="3559669"/>
            <a:ext cx="1218808" cy="852014"/>
          </a:xfrm>
          <a:prstGeom prst="rect">
            <a:avLst/>
          </a:prstGeom>
        </p:spPr>
      </p:pic>
      <p:pic>
        <p:nvPicPr>
          <p:cNvPr id="9208" name="image 20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052859" y="3559669"/>
            <a:ext cx="1218808" cy="852014"/>
          </a:xfrm>
          <a:prstGeom prst="rect">
            <a:avLst/>
          </a:prstGeom>
        </p:spPr>
      </p:pic>
      <p:pic>
        <p:nvPicPr>
          <p:cNvPr id="9209" name="image 20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502950" y="4424539"/>
            <a:ext cx="2122505" cy="34289"/>
          </a:xfrm>
          <a:prstGeom prst="rect">
            <a:avLst/>
          </a:prstGeom>
        </p:spPr>
      </p:pic>
      <p:sp>
        <p:nvSpPr>
          <p:cNvPr id="37" name="Rectangle 3">
            <a:extLst>
              <a:ext uri="{FF2B5EF4-FFF2-40B4-BE49-F238E27FC236}">
                <a16:creationId xmlns:a16="http://schemas.microsoft.com/office/drawing/2014/main" id="{A85822A3-C719-8141-8B94-697AAA67C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334" y="407287"/>
            <a:ext cx="7969553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700" b="1" dirty="0">
                <a:ln w="127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ea typeface="幼圆"/>
                <a:cs typeface="幼圆"/>
              </a:rPr>
              <a:t>Introduction to Chinese</a:t>
            </a:r>
            <a:r>
              <a:rPr lang="zh-CN" altLang="es-ES" sz="3700" b="1" dirty="0">
                <a:ln w="127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ea typeface="幼圆"/>
                <a:cs typeface="幼圆"/>
              </a:rPr>
              <a:t> </a:t>
            </a:r>
            <a:r>
              <a:rPr lang="en-US" altLang="zh-CN" sz="3700" b="1" dirty="0">
                <a:ln w="127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ea typeface="幼圆"/>
                <a:cs typeface="幼圆"/>
              </a:rPr>
              <a:t>Language</a:t>
            </a:r>
          </a:p>
        </p:txBody>
      </p:sp>
      <p:pic>
        <p:nvPicPr>
          <p:cNvPr id="58" name="image 102">
            <a:extLst>
              <a:ext uri="{FF2B5EF4-FFF2-40B4-BE49-F238E27FC236}">
                <a16:creationId xmlns:a16="http://schemas.microsoft.com/office/drawing/2014/main" id="{03D64438-F6A2-EF4E-B523-1D87108391E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9643526">
            <a:off x="6901966" y="3775360"/>
            <a:ext cx="4411980" cy="33137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C8932F9-BB6C-384D-B15F-5EA9E6E432F9}"/>
              </a:ext>
            </a:extLst>
          </p:cNvPr>
          <p:cNvSpPr/>
          <p:nvPr/>
        </p:nvSpPr>
        <p:spPr>
          <a:xfrm>
            <a:off x="3108153" y="2927761"/>
            <a:ext cx="2861348" cy="9810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E9DEAA1-C6AA-DC4D-8C4A-80CC05F5CE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340" b="14632"/>
          <a:stretch/>
        </p:blipFill>
        <p:spPr>
          <a:xfrm>
            <a:off x="920598" y="1133084"/>
            <a:ext cx="7734404" cy="4921437"/>
          </a:xfrm>
          <a:prstGeom prst="rect">
            <a:avLst/>
          </a:prstGeom>
        </p:spPr>
      </p:pic>
      <p:sp>
        <p:nvSpPr>
          <p:cNvPr id="42" name="Right Arrow 41">
            <a:extLst>
              <a:ext uri="{FF2B5EF4-FFF2-40B4-BE49-F238E27FC236}">
                <a16:creationId xmlns:a16="http://schemas.microsoft.com/office/drawing/2014/main" id="{11A9E5C5-7E64-B041-BA1A-3D5DBD4A86C7}"/>
              </a:ext>
            </a:extLst>
          </p:cNvPr>
          <p:cNvSpPr/>
          <p:nvPr/>
        </p:nvSpPr>
        <p:spPr>
          <a:xfrm>
            <a:off x="5777532" y="4411682"/>
            <a:ext cx="437054" cy="352898"/>
          </a:xfrm>
          <a:prstGeom prst="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23A9F86-D7DC-EB41-A844-291B9B23F820}"/>
              </a:ext>
            </a:extLst>
          </p:cNvPr>
          <p:cNvSpPr/>
          <p:nvPr/>
        </p:nvSpPr>
        <p:spPr>
          <a:xfrm>
            <a:off x="6266133" y="4355954"/>
            <a:ext cx="1280240" cy="600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</a:rPr>
              <a:t>Chinese</a:t>
            </a:r>
          </a:p>
          <a:p>
            <a:pPr algn="ctr"/>
            <a:r>
              <a:rPr lang="en-US" altLang="zh-CN" sz="1350" b="1" dirty="0">
                <a:solidFill>
                  <a:schemeClr val="bg1"/>
                </a:solidFill>
              </a:rPr>
              <a:t> Characters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D971285-5C6F-9E49-8548-90A67A4031F0}"/>
              </a:ext>
            </a:extLst>
          </p:cNvPr>
          <p:cNvGrpSpPr/>
          <p:nvPr/>
        </p:nvGrpSpPr>
        <p:grpSpPr>
          <a:xfrm>
            <a:off x="3712486" y="1885640"/>
            <a:ext cx="1699179" cy="578382"/>
            <a:chOff x="3712486" y="1885640"/>
            <a:chExt cx="1699179" cy="57838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DC61E53F-3727-B040-AEBD-3DDBBDA0E1B3}"/>
                </a:ext>
              </a:extLst>
            </p:cNvPr>
            <p:cNvGrpSpPr/>
            <p:nvPr/>
          </p:nvGrpSpPr>
          <p:grpSpPr>
            <a:xfrm>
              <a:off x="3712486" y="1906216"/>
              <a:ext cx="508112" cy="557806"/>
              <a:chOff x="8154555" y="1901704"/>
              <a:chExt cx="791738" cy="735980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A31CB495-38C8-FD45-92AA-B23D27E74E0E}"/>
                  </a:ext>
                </a:extLst>
              </p:cNvPr>
              <p:cNvCxnSpPr/>
              <p:nvPr/>
            </p:nvCxnSpPr>
            <p:spPr>
              <a:xfrm>
                <a:off x="8154555" y="1901704"/>
                <a:ext cx="367990" cy="735980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1D73226F-D546-7940-909A-FBDC5F50F8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22549" y="1901704"/>
                <a:ext cx="423744" cy="735980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4A8A79E-D791-E34D-8D45-705ABD286B62}"/>
                </a:ext>
              </a:extLst>
            </p:cNvPr>
            <p:cNvGrpSpPr/>
            <p:nvPr/>
          </p:nvGrpSpPr>
          <p:grpSpPr>
            <a:xfrm>
              <a:off x="4903581" y="1885640"/>
              <a:ext cx="508084" cy="557815"/>
              <a:chOff x="8154555" y="1901696"/>
              <a:chExt cx="791692" cy="735989"/>
            </a:xfrm>
          </p:grpSpPr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A0900F50-20B4-6742-8DB6-83B60C1FC163}"/>
                  </a:ext>
                </a:extLst>
              </p:cNvPr>
              <p:cNvCxnSpPr/>
              <p:nvPr/>
            </p:nvCxnSpPr>
            <p:spPr>
              <a:xfrm>
                <a:off x="8154555" y="1901705"/>
                <a:ext cx="367990" cy="735980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D6292A2A-C696-6441-AD0A-EE0F3C39221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22502" y="1901696"/>
                <a:ext cx="423745" cy="735980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6" name="Right Arrow 45">
            <a:extLst>
              <a:ext uri="{FF2B5EF4-FFF2-40B4-BE49-F238E27FC236}">
                <a16:creationId xmlns:a16="http://schemas.microsoft.com/office/drawing/2014/main" id="{C7B70410-E9E9-2A46-A00E-A2A1F1BE257F}"/>
              </a:ext>
            </a:extLst>
          </p:cNvPr>
          <p:cNvSpPr/>
          <p:nvPr/>
        </p:nvSpPr>
        <p:spPr>
          <a:xfrm>
            <a:off x="5771108" y="2048884"/>
            <a:ext cx="457084" cy="352898"/>
          </a:xfrm>
          <a:prstGeom prst="rightArrow">
            <a:avLst>
              <a:gd name="adj1" fmla="val 41938"/>
              <a:gd name="adj2" fmla="val 50000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421DD1B-6B8A-1B4C-A6A5-DF1EDBF560C2}"/>
              </a:ext>
            </a:extLst>
          </p:cNvPr>
          <p:cNvSpPr/>
          <p:nvPr/>
        </p:nvSpPr>
        <p:spPr>
          <a:xfrm>
            <a:off x="6420925" y="1972202"/>
            <a:ext cx="846996" cy="600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</a:rPr>
              <a:t>Pinyin </a:t>
            </a:r>
          </a:p>
          <a:p>
            <a:pPr algn="ctr"/>
            <a:r>
              <a:rPr lang="en-US" altLang="zh-CN" sz="1350" b="1" dirty="0">
                <a:solidFill>
                  <a:schemeClr val="bg1"/>
                </a:solidFill>
              </a:rPr>
              <a:t>Tones</a:t>
            </a:r>
          </a:p>
        </p:txBody>
      </p:sp>
      <p:sp>
        <p:nvSpPr>
          <p:cNvPr id="48" name="Right Arrow 47">
            <a:extLst>
              <a:ext uri="{FF2B5EF4-FFF2-40B4-BE49-F238E27FC236}">
                <a16:creationId xmlns:a16="http://schemas.microsoft.com/office/drawing/2014/main" id="{F2413516-F6F4-F840-B03C-432D863C2115}"/>
              </a:ext>
            </a:extLst>
          </p:cNvPr>
          <p:cNvSpPr/>
          <p:nvPr/>
        </p:nvSpPr>
        <p:spPr>
          <a:xfrm>
            <a:off x="6218098" y="3202722"/>
            <a:ext cx="457084" cy="352898"/>
          </a:xfrm>
          <a:prstGeom prst="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51A6ADE-2136-794E-B328-E81514766F85}"/>
              </a:ext>
            </a:extLst>
          </p:cNvPr>
          <p:cNvSpPr/>
          <p:nvPr/>
        </p:nvSpPr>
        <p:spPr>
          <a:xfrm>
            <a:off x="6766717" y="3056047"/>
            <a:ext cx="877163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50" b="1" dirty="0">
                <a:solidFill>
                  <a:schemeClr val="bg1"/>
                </a:solidFill>
              </a:rPr>
              <a:t>Pinyin</a:t>
            </a:r>
          </a:p>
          <a:p>
            <a:r>
              <a:rPr lang="en-US" altLang="zh-CN" sz="1350" b="1" dirty="0">
                <a:solidFill>
                  <a:schemeClr val="bg1"/>
                </a:solidFill>
              </a:rPr>
              <a:t>Finals </a:t>
            </a:r>
          </a:p>
          <a:p>
            <a:r>
              <a:rPr lang="en-US" altLang="zh-CN" sz="1350" b="1" dirty="0">
                <a:solidFill>
                  <a:schemeClr val="bg1"/>
                </a:solidFill>
              </a:rPr>
              <a:t>(vowels)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6CAD69D-B453-8145-85A1-DC30F1163783}"/>
              </a:ext>
            </a:extLst>
          </p:cNvPr>
          <p:cNvSpPr/>
          <p:nvPr/>
        </p:nvSpPr>
        <p:spPr>
          <a:xfrm>
            <a:off x="1729899" y="3471775"/>
            <a:ext cx="1271502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50" b="1" dirty="0">
                <a:solidFill>
                  <a:schemeClr val="bg1"/>
                </a:solidFill>
              </a:rPr>
              <a:t>Pinyin</a:t>
            </a:r>
          </a:p>
          <a:p>
            <a:r>
              <a:rPr lang="en-US" altLang="zh-CN" sz="1350" b="1" dirty="0">
                <a:solidFill>
                  <a:schemeClr val="bg1"/>
                </a:solidFill>
              </a:rPr>
              <a:t>Initials </a:t>
            </a:r>
          </a:p>
          <a:p>
            <a:r>
              <a:rPr lang="en-US" altLang="zh-CN" sz="1350" b="1" dirty="0">
                <a:solidFill>
                  <a:schemeClr val="bg1"/>
                </a:solidFill>
              </a:rPr>
              <a:t>(consonants)</a:t>
            </a:r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A5C4FE2D-F9BE-8C48-B4CA-70AA33705995}"/>
              </a:ext>
            </a:extLst>
          </p:cNvPr>
          <p:cNvSpPr/>
          <p:nvPr/>
        </p:nvSpPr>
        <p:spPr>
          <a:xfrm rot="8760640">
            <a:off x="2372698" y="3071997"/>
            <a:ext cx="390385" cy="333211"/>
          </a:xfrm>
          <a:prstGeom prst="rightArrow">
            <a:avLst>
              <a:gd name="adj1" fmla="val 37745"/>
              <a:gd name="adj2" fmla="val 50000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CBEB6E9-C0A4-3E4C-B96B-83DAEDE000C5}"/>
              </a:ext>
            </a:extLst>
          </p:cNvPr>
          <p:cNvGrpSpPr/>
          <p:nvPr/>
        </p:nvGrpSpPr>
        <p:grpSpPr>
          <a:xfrm>
            <a:off x="3147966" y="2644120"/>
            <a:ext cx="2881811" cy="1175291"/>
            <a:chOff x="3147966" y="2644120"/>
            <a:chExt cx="2881811" cy="1175291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B589C0B-D671-BF44-A330-93930BFD8653}"/>
                </a:ext>
              </a:extLst>
            </p:cNvPr>
            <p:cNvSpPr/>
            <p:nvPr/>
          </p:nvSpPr>
          <p:spPr>
            <a:xfrm>
              <a:off x="3200156" y="2656697"/>
              <a:ext cx="2829621" cy="1131079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s-ES" sz="6750" b="1" dirty="0" err="1">
                  <a:solidFill>
                    <a:srgbClr val="FFFF00"/>
                  </a:solidFill>
                </a:rPr>
                <a:t>N</a:t>
              </a:r>
              <a:r>
                <a:rPr lang="es-ES" sz="6750" b="1" dirty="0" err="1">
                  <a:solidFill>
                    <a:schemeClr val="bg1"/>
                  </a:solidFill>
                </a:rPr>
                <a:t>ǐ</a:t>
              </a:r>
              <a:r>
                <a:rPr lang="es-ES" sz="6750" b="1" dirty="0">
                  <a:solidFill>
                    <a:schemeClr val="bg1"/>
                  </a:solidFill>
                </a:rPr>
                <a:t> </a:t>
              </a:r>
              <a:r>
                <a:rPr lang="es-ES" sz="6750" b="1" dirty="0" err="1">
                  <a:solidFill>
                    <a:srgbClr val="FFFF00"/>
                  </a:solidFill>
                </a:rPr>
                <a:t>h</a:t>
              </a:r>
              <a:r>
                <a:rPr lang="es-ES" sz="6750" b="1" dirty="0" err="1">
                  <a:solidFill>
                    <a:schemeClr val="bg1"/>
                  </a:solidFill>
                </a:rPr>
                <a:t>ǎo</a:t>
              </a:r>
              <a:endParaRPr lang="en-US" sz="675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A7E45C4-B17E-1B43-9492-6C37B022E8D0}"/>
                </a:ext>
              </a:extLst>
            </p:cNvPr>
            <p:cNvSpPr/>
            <p:nvPr/>
          </p:nvSpPr>
          <p:spPr>
            <a:xfrm>
              <a:off x="3147966" y="2644120"/>
              <a:ext cx="2878053" cy="1175291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9B52A28-C5BC-6D40-B597-C8023FFE97F2}"/>
              </a:ext>
            </a:extLst>
          </p:cNvPr>
          <p:cNvGrpSpPr/>
          <p:nvPr/>
        </p:nvGrpSpPr>
        <p:grpSpPr>
          <a:xfrm>
            <a:off x="3427232" y="3842486"/>
            <a:ext cx="3995136" cy="1488181"/>
            <a:chOff x="3427232" y="3842486"/>
            <a:chExt cx="3995136" cy="148818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3885985-D688-6440-A1FB-A8E6444A512C}"/>
                </a:ext>
              </a:extLst>
            </p:cNvPr>
            <p:cNvSpPr txBox="1"/>
            <p:nvPr/>
          </p:nvSpPr>
          <p:spPr>
            <a:xfrm>
              <a:off x="3427232" y="3842486"/>
              <a:ext cx="399513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s-ES" sz="7000" b="1" dirty="0">
                  <a:solidFill>
                    <a:schemeClr val="bg1"/>
                  </a:solidFill>
                </a:rPr>
                <a:t>你</a:t>
              </a:r>
              <a:r>
                <a:rPr lang="es-ES" altLang="zh-CN" sz="7000" b="1" dirty="0">
                  <a:solidFill>
                    <a:schemeClr val="bg1"/>
                  </a:solidFill>
                </a:rPr>
                <a:t> </a:t>
              </a:r>
              <a:r>
                <a:rPr lang="zh-CN" altLang="es-ES" sz="7000" b="1" dirty="0">
                  <a:solidFill>
                    <a:schemeClr val="bg1"/>
                  </a:solidFill>
                </a:rPr>
                <a:t>好</a:t>
              </a:r>
              <a:endParaRPr 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4611AB0-2FE5-4A48-84CA-A58F280E2FBD}"/>
                </a:ext>
              </a:extLst>
            </p:cNvPr>
            <p:cNvSpPr/>
            <p:nvPr/>
          </p:nvSpPr>
          <p:spPr>
            <a:xfrm>
              <a:off x="3721449" y="5030585"/>
              <a:ext cx="492444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350" b="1" dirty="0">
                  <a:solidFill>
                    <a:schemeClr val="bg1"/>
                  </a:solidFill>
                </a:rPr>
                <a:t>you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20F2ADF5-28DE-264D-9E28-88D0795DB96B}"/>
                </a:ext>
              </a:extLst>
            </p:cNvPr>
            <p:cNvSpPr/>
            <p:nvPr/>
          </p:nvSpPr>
          <p:spPr>
            <a:xfrm>
              <a:off x="4710405" y="5026714"/>
              <a:ext cx="607859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350" b="1" dirty="0">
                  <a:solidFill>
                    <a:schemeClr val="bg1"/>
                  </a:solidFill>
                </a:rPr>
                <a:t>good</a:t>
              </a:r>
            </a:p>
          </p:txBody>
        </p:sp>
      </p:grpSp>
      <p:sp>
        <p:nvSpPr>
          <p:cNvPr id="65" name="Rectangle 3">
            <a:extLst>
              <a:ext uri="{FF2B5EF4-FFF2-40B4-BE49-F238E27FC236}">
                <a16:creationId xmlns:a16="http://schemas.microsoft.com/office/drawing/2014/main" id="{4D713251-4884-F74D-8DBF-492C3F4DE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3489" y="6025857"/>
            <a:ext cx="3839514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700" b="1" dirty="0">
                <a:ln w="127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ea typeface="幼圆"/>
                <a:cs typeface="幼圆"/>
              </a:rPr>
              <a:t>With 4 elements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C33B7C7-D5B8-2E46-BD42-06936745CDF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9816"/>
          <a:stretch/>
        </p:blipFill>
        <p:spPr>
          <a:xfrm flipH="1">
            <a:off x="-2333548" y="3344598"/>
            <a:ext cx="6375382" cy="383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53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7" grpId="0"/>
      <p:bldP spid="49" grpId="0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60F90904-AA44-5A49-A414-504561876FBA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ED6E5AC-9B32-4E48-A1AE-3F22B7F4C4D7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/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D414DD8D-6A1A-C742-B233-9A22DC85D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914" y="307333"/>
              <a:ext cx="5056192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he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first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tone</a:t>
              </a:r>
              <a:endParaRPr lang="zh-CN" altLang="en-US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B2F48-E214-2447-955F-DC93B36BA47D}"/>
              </a:ext>
            </a:extLst>
          </p:cNvPr>
          <p:cNvSpPr/>
          <p:nvPr/>
        </p:nvSpPr>
        <p:spPr>
          <a:xfrm>
            <a:off x="3141574" y="3524711"/>
            <a:ext cx="5087894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5000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to </a:t>
            </a:r>
          </a:p>
          <a:p>
            <a:pPr algn="ctr">
              <a:defRPr/>
            </a:pPr>
            <a:r>
              <a:rPr lang="en-US" altLang="zh-CN" sz="5000" b="1" dirty="0">
                <a:latin typeface="Calibri" panose="020F0502020204030204" pitchFamily="34" charset="0"/>
                <a:cs typeface="Calibri" panose="020F0502020204030204" pitchFamily="34" charset="0"/>
              </a:rPr>
              <a:t>Pinyin tones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039BF5D-C520-7149-9277-8D5481451DEF}"/>
              </a:ext>
            </a:extLst>
          </p:cNvPr>
          <p:cNvCxnSpPr>
            <a:cxnSpLocks/>
          </p:cNvCxnSpPr>
          <p:nvPr/>
        </p:nvCxnSpPr>
        <p:spPr>
          <a:xfrm>
            <a:off x="4769569" y="3260337"/>
            <a:ext cx="2002737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151C8161-6EE2-374D-B5D0-8D15B03A996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593456" y="1779815"/>
            <a:ext cx="6752225" cy="675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7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604">
            <a:extLst>
              <a:ext uri="{FF2B5EF4-FFF2-40B4-BE49-F238E27FC236}">
                <a16:creationId xmlns:a16="http://schemas.microsoft.com/office/drawing/2014/main" id="{665E7FB6-C51E-AE4A-8FB3-91F47DD7BC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3033773" y="2561276"/>
            <a:ext cx="7296626" cy="7296626"/>
          </a:xfrm>
          <a:prstGeom prst="rect">
            <a:avLst/>
          </a:prstGeom>
        </p:spPr>
      </p:pic>
      <p:grpSp>
        <p:nvGrpSpPr>
          <p:cNvPr id="20" name="组合 601">
            <a:extLst>
              <a:ext uri="{FF2B5EF4-FFF2-40B4-BE49-F238E27FC236}">
                <a16:creationId xmlns:a16="http://schemas.microsoft.com/office/drawing/2014/main" id="{DF625F67-52CE-EF49-8C13-C7D62CA43854}"/>
              </a:ext>
            </a:extLst>
          </p:cNvPr>
          <p:cNvGrpSpPr/>
          <p:nvPr/>
        </p:nvGrpSpPr>
        <p:grpSpPr>
          <a:xfrm>
            <a:off x="-1600200" y="542925"/>
            <a:ext cx="12081986" cy="4169569"/>
            <a:chOff x="-2336800" y="-622300"/>
            <a:chExt cx="16109315" cy="5559425"/>
          </a:xfrm>
        </p:grpSpPr>
        <p:sp>
          <p:nvSpPr>
            <p:cNvPr id="21" name="Object 602">
              <a:extLst>
                <a:ext uri="{FF2B5EF4-FFF2-40B4-BE49-F238E27FC236}">
                  <a16:creationId xmlns:a16="http://schemas.microsoft.com/office/drawing/2014/main" id="{03F0AEE1-977B-0F4A-BEDA-A4BE883D44E1}"/>
                </a:ext>
              </a:extLst>
            </p:cNvPr>
            <p:cNvSpPr txBox="1"/>
            <p:nvPr/>
          </p:nvSpPr>
          <p:spPr>
            <a:xfrm>
              <a:off x="-2336800" y="1638300"/>
              <a:ext cx="5555615" cy="3298825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  <p:sp>
          <p:nvSpPr>
            <p:cNvPr id="22" name="Object 603">
              <a:extLst>
                <a:ext uri="{FF2B5EF4-FFF2-40B4-BE49-F238E27FC236}">
                  <a16:creationId xmlns:a16="http://schemas.microsoft.com/office/drawing/2014/main" id="{0129F738-E623-554F-AE8D-4E06FDB0986C}"/>
                </a:ext>
              </a:extLst>
            </p:cNvPr>
            <p:cNvSpPr txBox="1"/>
            <p:nvPr/>
          </p:nvSpPr>
          <p:spPr>
            <a:xfrm>
              <a:off x="8216900" y="-622300"/>
              <a:ext cx="5555615" cy="3298825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</p:grpSp>
      <p:grpSp>
        <p:nvGrpSpPr>
          <p:cNvPr id="12" name="Group 1">
            <a:extLst>
              <a:ext uri="{FF2B5EF4-FFF2-40B4-BE49-F238E27FC236}">
                <a16:creationId xmlns:a16="http://schemas.microsoft.com/office/drawing/2014/main" id="{DB46140B-8368-3B4D-BED2-C2AEE640EBFA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BECFFC7-8887-0442-858A-4CCF2C3B7409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/>
            </a:p>
          </p:txBody>
        </p:sp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01CE9146-A886-F34A-9097-57F225DFB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914" y="307333"/>
              <a:ext cx="5056192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he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first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tone</a:t>
              </a:r>
              <a:endParaRPr lang="zh-CN" altLang="en-US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graphicFrame>
        <p:nvGraphicFramePr>
          <p:cNvPr id="6" name="表格 31">
            <a:extLst>
              <a:ext uri="{FF2B5EF4-FFF2-40B4-BE49-F238E27FC236}">
                <a16:creationId xmlns:a16="http://schemas.microsoft.com/office/drawing/2014/main" id="{724C3968-6444-DF47-A25F-50AA91DB16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548559"/>
              </p:ext>
            </p:extLst>
          </p:nvPr>
        </p:nvGraphicFramePr>
        <p:xfrm>
          <a:off x="3447812" y="3017044"/>
          <a:ext cx="192248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7" name="直接箭头连接符 62">
            <a:extLst>
              <a:ext uri="{FF2B5EF4-FFF2-40B4-BE49-F238E27FC236}">
                <a16:creationId xmlns:a16="http://schemas.microsoft.com/office/drawing/2014/main" id="{A1EF59CF-61CC-0849-9E3C-5C9A4B181227}"/>
              </a:ext>
            </a:extLst>
          </p:cNvPr>
          <p:cNvCxnSpPr>
            <a:cxnSpLocks/>
          </p:cNvCxnSpPr>
          <p:nvPr/>
        </p:nvCxnSpPr>
        <p:spPr>
          <a:xfrm>
            <a:off x="3451587" y="3022994"/>
            <a:ext cx="1450753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a1">
            <a:hlinkClick r:id="" action="ppaction://media"/>
            <a:extLst>
              <a:ext uri="{FF2B5EF4-FFF2-40B4-BE49-F238E27FC236}">
                <a16:creationId xmlns:a16="http://schemas.microsoft.com/office/drawing/2014/main" id="{91CD7CC5-1945-E94A-AE40-802C0F581D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47670" y="3352324"/>
            <a:ext cx="812800" cy="812800"/>
          </a:xfrm>
          <a:prstGeom prst="rect">
            <a:avLst/>
          </a:prstGeom>
        </p:spPr>
      </p:pic>
      <p:grpSp>
        <p:nvGrpSpPr>
          <p:cNvPr id="9" name="组合 37">
            <a:extLst>
              <a:ext uri="{FF2B5EF4-FFF2-40B4-BE49-F238E27FC236}">
                <a16:creationId xmlns:a16="http://schemas.microsoft.com/office/drawing/2014/main" id="{29A822B5-0589-8D49-B328-8F273F5A228D}"/>
              </a:ext>
            </a:extLst>
          </p:cNvPr>
          <p:cNvGrpSpPr/>
          <p:nvPr/>
        </p:nvGrpSpPr>
        <p:grpSpPr>
          <a:xfrm>
            <a:off x="3148188" y="2885828"/>
            <a:ext cx="303399" cy="1778071"/>
            <a:chOff x="654743" y="2601164"/>
            <a:chExt cx="303399" cy="177807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76CEB5-96C5-794F-A737-465C648A2E2F}"/>
                </a:ext>
              </a:extLst>
            </p:cNvPr>
            <p:cNvSpPr txBox="1"/>
            <p:nvPr/>
          </p:nvSpPr>
          <p:spPr>
            <a:xfrm>
              <a:off x="662843" y="4009903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1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AD874D7-D859-A04A-A8FC-FB5CC58E1469}"/>
                </a:ext>
              </a:extLst>
            </p:cNvPr>
            <p:cNvSpPr txBox="1"/>
            <p:nvPr/>
          </p:nvSpPr>
          <p:spPr>
            <a:xfrm>
              <a:off x="664444" y="3664321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2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6486F65-2B79-3844-92D7-8AF997705E9B}"/>
                </a:ext>
              </a:extLst>
            </p:cNvPr>
            <p:cNvSpPr txBox="1"/>
            <p:nvPr/>
          </p:nvSpPr>
          <p:spPr>
            <a:xfrm>
              <a:off x="660668" y="3316846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3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B68284-C5FA-4345-BA00-C23007FF786B}"/>
                </a:ext>
              </a:extLst>
            </p:cNvPr>
            <p:cNvSpPr txBox="1"/>
            <p:nvPr/>
          </p:nvSpPr>
          <p:spPr>
            <a:xfrm>
              <a:off x="668793" y="260116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5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9590E31-F266-0C4B-B49C-7DE7472EF8EA}"/>
                </a:ext>
              </a:extLst>
            </p:cNvPr>
            <p:cNvSpPr txBox="1"/>
            <p:nvPr/>
          </p:nvSpPr>
          <p:spPr>
            <a:xfrm>
              <a:off x="654743" y="294751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4</a:t>
              </a:r>
              <a:endParaRPr lang="zh-CN" altLang="en-US" dirty="0">
                <a:latin typeface="Brush Script MT" pitchFamily="66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7033EAE5-096B-9440-A16E-E7978562202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612" r="49019"/>
          <a:stretch/>
        </p:blipFill>
        <p:spPr>
          <a:xfrm flipH="1">
            <a:off x="430797" y="2238375"/>
            <a:ext cx="3385457" cy="3213247"/>
          </a:xfrm>
          <a:prstGeom prst="rect">
            <a:avLst/>
          </a:prstGeom>
        </p:spPr>
      </p:pic>
      <p:pic>
        <p:nvPicPr>
          <p:cNvPr id="24" name="image 605">
            <a:extLst>
              <a:ext uri="{FF2B5EF4-FFF2-40B4-BE49-F238E27FC236}">
                <a16:creationId xmlns:a16="http://schemas.microsoft.com/office/drawing/2014/main" id="{B4C6398E-B82B-A54C-96B1-073C86D7086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4875247" y="-1543096"/>
            <a:ext cx="7296626" cy="7296626"/>
          </a:xfrm>
          <a:prstGeom prst="rect">
            <a:avLst/>
          </a:prstGeom>
        </p:spPr>
      </p:pic>
      <p:pic>
        <p:nvPicPr>
          <p:cNvPr id="25" name="image 607">
            <a:extLst>
              <a:ext uri="{FF2B5EF4-FFF2-40B4-BE49-F238E27FC236}">
                <a16:creationId xmlns:a16="http://schemas.microsoft.com/office/drawing/2014/main" id="{B0EE6851-18C5-0348-A92A-498B4BD4486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-10800000">
            <a:off x="7505700" y="3752850"/>
            <a:ext cx="685800" cy="685800"/>
          </a:xfrm>
          <a:prstGeom prst="rect">
            <a:avLst/>
          </a:prstGeom>
        </p:spPr>
      </p:pic>
      <p:pic>
        <p:nvPicPr>
          <p:cNvPr id="26" name="image 608">
            <a:extLst>
              <a:ext uri="{FF2B5EF4-FFF2-40B4-BE49-F238E27FC236}">
                <a16:creationId xmlns:a16="http://schemas.microsoft.com/office/drawing/2014/main" id="{59924643-A2A3-1243-974F-94E1CE3F60D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2465514" y="2561276"/>
            <a:ext cx="685800" cy="685800"/>
          </a:xfrm>
          <a:prstGeom prst="rect">
            <a:avLst/>
          </a:prstGeom>
        </p:spPr>
      </p:pic>
      <p:pic>
        <p:nvPicPr>
          <p:cNvPr id="27" name="image 607">
            <a:extLst>
              <a:ext uri="{FF2B5EF4-FFF2-40B4-BE49-F238E27FC236}">
                <a16:creationId xmlns:a16="http://schemas.microsoft.com/office/drawing/2014/main" id="{34655E64-5951-7C40-BFCB-92C3E2588E3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-10800000">
            <a:off x="7353300" y="3600450"/>
            <a:ext cx="685800" cy="685800"/>
          </a:xfrm>
          <a:prstGeom prst="rect">
            <a:avLst/>
          </a:prstGeom>
        </p:spPr>
      </p:pic>
      <p:pic>
        <p:nvPicPr>
          <p:cNvPr id="58" name="image 107">
            <a:extLst>
              <a:ext uri="{FF2B5EF4-FFF2-40B4-BE49-F238E27FC236}">
                <a16:creationId xmlns:a16="http://schemas.microsoft.com/office/drawing/2014/main" id="{7628E0B9-056E-9745-B15B-C341BAA86ED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0" y="6267411"/>
            <a:ext cx="9144476" cy="584835"/>
          </a:xfrm>
          <a:prstGeom prst="rect">
            <a:avLst/>
          </a:prstGeom>
        </p:spPr>
      </p:pic>
      <p:grpSp>
        <p:nvGrpSpPr>
          <p:cNvPr id="59" name="组合 108">
            <a:extLst>
              <a:ext uri="{FF2B5EF4-FFF2-40B4-BE49-F238E27FC236}">
                <a16:creationId xmlns:a16="http://schemas.microsoft.com/office/drawing/2014/main" id="{AF3BC5D1-1212-EE4D-A708-E2FBA3CE128B}"/>
              </a:ext>
            </a:extLst>
          </p:cNvPr>
          <p:cNvGrpSpPr/>
          <p:nvPr/>
        </p:nvGrpSpPr>
        <p:grpSpPr>
          <a:xfrm>
            <a:off x="4391501" y="6108344"/>
            <a:ext cx="359569" cy="359569"/>
            <a:chOff x="5855335" y="5866130"/>
            <a:chExt cx="479425" cy="479425"/>
          </a:xfrm>
        </p:grpSpPr>
        <p:sp>
          <p:nvSpPr>
            <p:cNvPr id="60" name="Object 109">
              <a:extLst>
                <a:ext uri="{FF2B5EF4-FFF2-40B4-BE49-F238E27FC236}">
                  <a16:creationId xmlns:a16="http://schemas.microsoft.com/office/drawing/2014/main" id="{AD32EBCD-F73C-E844-8114-B7543C271134}"/>
                </a:ext>
              </a:extLst>
            </p:cNvPr>
            <p:cNvSpPr txBox="1"/>
            <p:nvPr/>
          </p:nvSpPr>
          <p:spPr>
            <a:xfrm>
              <a:off x="5563235" y="5574030"/>
              <a:ext cx="1064133" cy="1064133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  <p:sp>
          <p:nvSpPr>
            <p:cNvPr id="61" name="Object 1010">
              <a:extLst>
                <a:ext uri="{FF2B5EF4-FFF2-40B4-BE49-F238E27FC236}">
                  <a16:creationId xmlns:a16="http://schemas.microsoft.com/office/drawing/2014/main" id="{1B214558-60C1-FF41-9D23-DD12AE34140B}"/>
                </a:ext>
              </a:extLst>
            </p:cNvPr>
            <p:cNvSpPr txBox="1"/>
            <p:nvPr/>
          </p:nvSpPr>
          <p:spPr>
            <a:xfrm>
              <a:off x="5970905" y="5971158"/>
              <a:ext cx="248285" cy="270510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A6E47A14-789D-2E48-99D5-AD29D2A62C12}"/>
              </a:ext>
            </a:extLst>
          </p:cNvPr>
          <p:cNvSpPr/>
          <p:nvPr/>
        </p:nvSpPr>
        <p:spPr>
          <a:xfrm>
            <a:off x="6667151" y="3132257"/>
            <a:ext cx="56457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es-ES" altLang="zh-CN" sz="6000" b="1" dirty="0" err="1">
                <a:ea typeface="zypyyb" pitchFamily="2" charset="-122"/>
              </a:rPr>
              <a:t>ā</a:t>
            </a:r>
            <a:endParaRPr kumimoji="1" lang="en-US" altLang="zh-CN" sz="6000" b="1" dirty="0">
              <a:ea typeface="zypyyb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165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">
            <a:extLst>
              <a:ext uri="{FF2B5EF4-FFF2-40B4-BE49-F238E27FC236}">
                <a16:creationId xmlns:a16="http://schemas.microsoft.com/office/drawing/2014/main" id="{DB46140B-8368-3B4D-BED2-C2AEE640EBFA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BECFFC7-8887-0442-858A-4CCF2C3B7409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/>
            </a:p>
          </p:txBody>
        </p:sp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01CE9146-A886-F34A-9097-57F225DFB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6943" y="307333"/>
              <a:ext cx="3790140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Let’s read</a:t>
              </a:r>
              <a:endParaRPr lang="zh-CN" altLang="en-US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17" name="Rectangle 7">
            <a:extLst>
              <a:ext uri="{FF2B5EF4-FFF2-40B4-BE49-F238E27FC236}">
                <a16:creationId xmlns:a16="http://schemas.microsoft.com/office/drawing/2014/main" id="{674E657B-BFDB-C445-BED2-9F3C4D9C1C2A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490497" y="2230245"/>
            <a:ext cx="3293120" cy="320338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98F95F-26E1-7E4B-A7AF-B336C7C88D5B}"/>
              </a:ext>
            </a:extLst>
          </p:cNvPr>
          <p:cNvSpPr/>
          <p:nvPr/>
        </p:nvSpPr>
        <p:spPr>
          <a:xfrm>
            <a:off x="1105364" y="2759777"/>
            <a:ext cx="2063386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altLang="en-US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bā</a:t>
            </a:r>
            <a:endParaRPr lang="en-US" altLang="en-US" sz="9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CN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八</a:t>
            </a:r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eight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D678CD3-FC54-2245-9E02-4EAB0811D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6447" y="1977915"/>
            <a:ext cx="3467100" cy="3670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0" name="Freeform 12">
            <a:extLst>
              <a:ext uri="{FF2B5EF4-FFF2-40B4-BE49-F238E27FC236}">
                <a16:creationId xmlns:a16="http://schemas.microsoft.com/office/drawing/2014/main" id="{2ED871D8-B0C8-1D4B-A893-EFC856B33F84}"/>
              </a:ext>
            </a:extLst>
          </p:cNvPr>
          <p:cNvSpPr/>
          <p:nvPr/>
        </p:nvSpPr>
        <p:spPr bwMode="auto">
          <a:xfrm rot="21117508">
            <a:off x="2845768" y="1988854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2" name="ba1">
            <a:hlinkClick r:id="" action="ppaction://media"/>
            <a:extLst>
              <a:ext uri="{FF2B5EF4-FFF2-40B4-BE49-F238E27FC236}">
                <a16:creationId xmlns:a16="http://schemas.microsoft.com/office/drawing/2014/main" id="{3738CDDA-A78C-B44F-96D2-288F643EEE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32856" y="30974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31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FD4D344D-904E-DD47-B065-DAE90C0F44B1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542052" y="2242309"/>
            <a:ext cx="3368344" cy="3259448"/>
          </a:xfrm>
          <a:prstGeom prst="rect">
            <a:avLst/>
          </a:prstGeom>
          <a:solidFill>
            <a:srgbClr val="F3A4F8"/>
          </a:solidFill>
          <a:ln w="9525">
            <a:noFill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0BCD7E-3BDC-3447-A6D4-5FDE66B2E32F}"/>
              </a:ext>
            </a:extLst>
          </p:cNvPr>
          <p:cNvSpPr/>
          <p:nvPr/>
        </p:nvSpPr>
        <p:spPr>
          <a:xfrm>
            <a:off x="879055" y="2712295"/>
            <a:ext cx="2515432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altLang="en-US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mā</a:t>
            </a:r>
            <a:endParaRPr lang="es-ES" altLang="en-US" sz="9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zh-CN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妈</a:t>
            </a:r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mother</a:t>
            </a:r>
            <a:r>
              <a:rPr lang="es-E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DAA76D8-8F7E-D246-BDBA-F5E98648A86E}"/>
              </a:ext>
            </a:extLst>
          </p:cNvPr>
          <p:cNvSpPr/>
          <p:nvPr/>
        </p:nvSpPr>
        <p:spPr bwMode="auto">
          <a:xfrm rot="21117508">
            <a:off x="2842426" y="2061536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5724CE-AFF4-714E-93C6-7AE8F84E3F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697" y="1877818"/>
            <a:ext cx="3513483" cy="37618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13" name="Group 2">
            <a:extLst>
              <a:ext uri="{FF2B5EF4-FFF2-40B4-BE49-F238E27FC236}">
                <a16:creationId xmlns:a16="http://schemas.microsoft.com/office/drawing/2014/main" id="{CDC1E92C-661B-6D49-B957-A243AADCA685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C747AF4-8317-6044-A49B-F9458F43CCBA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5" name="Rectangle 4">
              <a:extLst>
                <a:ext uri="{FF2B5EF4-FFF2-40B4-BE49-F238E27FC236}">
                  <a16:creationId xmlns:a16="http://schemas.microsoft.com/office/drawing/2014/main" id="{9D856E3F-F349-F24D-8BB6-42BF22CA0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71" y="307333"/>
              <a:ext cx="7023076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Use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them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in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words</a:t>
              </a:r>
              <a:endParaRPr lang="en-US" altLang="zh-CN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pic>
        <p:nvPicPr>
          <p:cNvPr id="2" name="ma1">
            <a:hlinkClick r:id="" action="ppaction://media"/>
            <a:extLst>
              <a:ext uri="{FF2B5EF4-FFF2-40B4-BE49-F238E27FC236}">
                <a16:creationId xmlns:a16="http://schemas.microsoft.com/office/drawing/2014/main" id="{7A8C06FE-46EC-FE47-BAB0-F6E9C5A17F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30113" y="311562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4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6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60F90904-AA44-5A49-A414-504561876FBA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ED6E5AC-9B32-4E48-A1AE-3F22B7F4C4D7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/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D414DD8D-6A1A-C742-B233-9A22DC85D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4354" y="307333"/>
              <a:ext cx="6295314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he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second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tone</a:t>
              </a:r>
              <a:endParaRPr lang="zh-CN" altLang="en-US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B2F48-E214-2447-955F-DC93B36BA47D}"/>
              </a:ext>
            </a:extLst>
          </p:cNvPr>
          <p:cNvSpPr/>
          <p:nvPr/>
        </p:nvSpPr>
        <p:spPr>
          <a:xfrm>
            <a:off x="2631774" y="3363997"/>
            <a:ext cx="5087894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5000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to </a:t>
            </a:r>
          </a:p>
          <a:p>
            <a:pPr algn="ctr">
              <a:defRPr/>
            </a:pPr>
            <a:r>
              <a:rPr lang="en-US" altLang="zh-CN" sz="5000" b="1" dirty="0">
                <a:latin typeface="Calibri" panose="020F0502020204030204" pitchFamily="34" charset="0"/>
                <a:cs typeface="Calibri" panose="020F0502020204030204" pitchFamily="34" charset="0"/>
              </a:rPr>
              <a:t>Pinyin tones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039BF5D-C520-7149-9277-8D5481451DEF}"/>
              </a:ext>
            </a:extLst>
          </p:cNvPr>
          <p:cNvCxnSpPr>
            <a:cxnSpLocks/>
          </p:cNvCxnSpPr>
          <p:nvPr/>
        </p:nvCxnSpPr>
        <p:spPr>
          <a:xfrm flipV="1">
            <a:off x="4217411" y="2316147"/>
            <a:ext cx="1916620" cy="89774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8D2BC23-AFFA-DC45-810C-A918106FEE5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350300" y="2316147"/>
            <a:ext cx="6526021" cy="652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8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604">
            <a:extLst>
              <a:ext uri="{FF2B5EF4-FFF2-40B4-BE49-F238E27FC236}">
                <a16:creationId xmlns:a16="http://schemas.microsoft.com/office/drawing/2014/main" id="{9EFA1630-1F55-6D48-898B-0C0E7C7471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3033773" y="2561276"/>
            <a:ext cx="7296626" cy="7296626"/>
          </a:xfrm>
          <a:prstGeom prst="rect">
            <a:avLst/>
          </a:prstGeom>
        </p:spPr>
      </p:pic>
      <p:grpSp>
        <p:nvGrpSpPr>
          <p:cNvPr id="19" name="组合 601">
            <a:extLst>
              <a:ext uri="{FF2B5EF4-FFF2-40B4-BE49-F238E27FC236}">
                <a16:creationId xmlns:a16="http://schemas.microsoft.com/office/drawing/2014/main" id="{58E807DB-0708-3C47-895C-2CE81EA924F0}"/>
              </a:ext>
            </a:extLst>
          </p:cNvPr>
          <p:cNvGrpSpPr/>
          <p:nvPr/>
        </p:nvGrpSpPr>
        <p:grpSpPr>
          <a:xfrm>
            <a:off x="-1600200" y="542925"/>
            <a:ext cx="12081986" cy="4169569"/>
            <a:chOff x="-2336800" y="-622300"/>
            <a:chExt cx="16109315" cy="5559425"/>
          </a:xfrm>
        </p:grpSpPr>
        <p:sp>
          <p:nvSpPr>
            <p:cNvPr id="20" name="Object 602">
              <a:extLst>
                <a:ext uri="{FF2B5EF4-FFF2-40B4-BE49-F238E27FC236}">
                  <a16:creationId xmlns:a16="http://schemas.microsoft.com/office/drawing/2014/main" id="{126C93AF-D01E-ED49-979B-D6DC4C861A7A}"/>
                </a:ext>
              </a:extLst>
            </p:cNvPr>
            <p:cNvSpPr txBox="1"/>
            <p:nvPr/>
          </p:nvSpPr>
          <p:spPr>
            <a:xfrm>
              <a:off x="-2336800" y="1638300"/>
              <a:ext cx="5555615" cy="3298825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  <p:sp>
          <p:nvSpPr>
            <p:cNvPr id="21" name="Object 603">
              <a:extLst>
                <a:ext uri="{FF2B5EF4-FFF2-40B4-BE49-F238E27FC236}">
                  <a16:creationId xmlns:a16="http://schemas.microsoft.com/office/drawing/2014/main" id="{FF7F4332-9935-9E4A-AD28-20DB71865131}"/>
                </a:ext>
              </a:extLst>
            </p:cNvPr>
            <p:cNvSpPr txBox="1"/>
            <p:nvPr/>
          </p:nvSpPr>
          <p:spPr>
            <a:xfrm>
              <a:off x="8216900" y="-622300"/>
              <a:ext cx="5555615" cy="3298825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</p:grpSp>
      <p:pic>
        <p:nvPicPr>
          <p:cNvPr id="22" name="image 605">
            <a:extLst>
              <a:ext uri="{FF2B5EF4-FFF2-40B4-BE49-F238E27FC236}">
                <a16:creationId xmlns:a16="http://schemas.microsoft.com/office/drawing/2014/main" id="{44CD560B-2366-8648-9ECA-DFF56E8786F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875247" y="-1543096"/>
            <a:ext cx="7296626" cy="7296626"/>
          </a:xfrm>
          <a:prstGeom prst="rect">
            <a:avLst/>
          </a:prstGeom>
        </p:spPr>
      </p:pic>
      <p:grpSp>
        <p:nvGrpSpPr>
          <p:cNvPr id="4" name="Group 1">
            <a:extLst>
              <a:ext uri="{FF2B5EF4-FFF2-40B4-BE49-F238E27FC236}">
                <a16:creationId xmlns:a16="http://schemas.microsoft.com/office/drawing/2014/main" id="{60F90904-AA44-5A49-A414-504561876FBA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ED6E5AC-9B32-4E48-A1AE-3F22B7F4C4D7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/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D414DD8D-6A1A-C742-B233-9A22DC85D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4354" y="307333"/>
              <a:ext cx="6295314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he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second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tone</a:t>
              </a:r>
              <a:endParaRPr lang="zh-CN" altLang="en-US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EABC3C7-2599-804C-8B73-B98E2EF4E7A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612" r="49019"/>
          <a:stretch/>
        </p:blipFill>
        <p:spPr>
          <a:xfrm flipH="1">
            <a:off x="265001" y="2372372"/>
            <a:ext cx="3385457" cy="3213247"/>
          </a:xfrm>
          <a:prstGeom prst="rect">
            <a:avLst/>
          </a:prstGeom>
        </p:spPr>
      </p:pic>
      <p:graphicFrame>
        <p:nvGraphicFramePr>
          <p:cNvPr id="8" name="表格 52">
            <a:extLst>
              <a:ext uri="{FF2B5EF4-FFF2-40B4-BE49-F238E27FC236}">
                <a16:creationId xmlns:a16="http://schemas.microsoft.com/office/drawing/2014/main" id="{E1352AC2-84A1-1541-B9DB-319FB0C6B0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780673"/>
              </p:ext>
            </p:extLst>
          </p:nvPr>
        </p:nvGraphicFramePr>
        <p:xfrm>
          <a:off x="4048533" y="3003954"/>
          <a:ext cx="192248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9" name="组合 110">
            <a:extLst>
              <a:ext uri="{FF2B5EF4-FFF2-40B4-BE49-F238E27FC236}">
                <a16:creationId xmlns:a16="http://schemas.microsoft.com/office/drawing/2014/main" id="{B2C4B117-6692-C541-BA48-A3E1FF302B4E}"/>
              </a:ext>
            </a:extLst>
          </p:cNvPr>
          <p:cNvGrpSpPr/>
          <p:nvPr/>
        </p:nvGrpSpPr>
        <p:grpSpPr>
          <a:xfrm>
            <a:off x="4047213" y="2996935"/>
            <a:ext cx="1460666" cy="720777"/>
            <a:chOff x="6911439" y="1784917"/>
            <a:chExt cx="1460666" cy="720777"/>
          </a:xfrm>
        </p:grpSpPr>
        <p:cxnSp>
          <p:nvCxnSpPr>
            <p:cNvPr id="10" name="直接箭头连接符 85">
              <a:extLst>
                <a:ext uri="{FF2B5EF4-FFF2-40B4-BE49-F238E27FC236}">
                  <a16:creationId xmlns:a16="http://schemas.microsoft.com/office/drawing/2014/main" id="{8963B47E-3E13-364B-8E84-2B93CE08237C}"/>
                </a:ext>
              </a:extLst>
            </p:cNvPr>
            <p:cNvCxnSpPr/>
            <p:nvPr/>
          </p:nvCxnSpPr>
          <p:spPr>
            <a:xfrm flipV="1">
              <a:off x="7992097" y="1784917"/>
              <a:ext cx="380008" cy="60011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任意多边形 109">
              <a:extLst>
                <a:ext uri="{FF2B5EF4-FFF2-40B4-BE49-F238E27FC236}">
                  <a16:creationId xmlns:a16="http://schemas.microsoft.com/office/drawing/2014/main" id="{2A0F24C8-52BE-284A-940A-F4046A0CF14A}"/>
                </a:ext>
              </a:extLst>
            </p:cNvPr>
            <p:cNvSpPr/>
            <p:nvPr/>
          </p:nvSpPr>
          <p:spPr>
            <a:xfrm>
              <a:off x="6911439" y="2375065"/>
              <a:ext cx="1092530" cy="130629"/>
            </a:xfrm>
            <a:custGeom>
              <a:avLst/>
              <a:gdLst>
                <a:gd name="connsiteX0" fmla="*/ 0 w 1092530"/>
                <a:gd name="connsiteY0" fmla="*/ 130629 h 130629"/>
                <a:gd name="connsiteX1" fmla="*/ 700644 w 1092530"/>
                <a:gd name="connsiteY1" fmla="*/ 118753 h 130629"/>
                <a:gd name="connsiteX2" fmla="*/ 1092530 w 1092530"/>
                <a:gd name="connsiteY2" fmla="*/ 0 h 13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530" h="130629">
                  <a:moveTo>
                    <a:pt x="0" y="130629"/>
                  </a:moveTo>
                  <a:lnTo>
                    <a:pt x="700644" y="118753"/>
                  </a:lnTo>
                  <a:cubicBezTo>
                    <a:pt x="882732" y="96982"/>
                    <a:pt x="987631" y="48491"/>
                    <a:pt x="1092530" y="0"/>
                  </a:cubicBezTo>
                </a:path>
              </a:pathLst>
            </a:cu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37">
            <a:extLst>
              <a:ext uri="{FF2B5EF4-FFF2-40B4-BE49-F238E27FC236}">
                <a16:creationId xmlns:a16="http://schemas.microsoft.com/office/drawing/2014/main" id="{2182AAD0-A2D0-384B-9189-FE61557E2137}"/>
              </a:ext>
            </a:extLst>
          </p:cNvPr>
          <p:cNvGrpSpPr/>
          <p:nvPr/>
        </p:nvGrpSpPr>
        <p:grpSpPr>
          <a:xfrm>
            <a:off x="3578627" y="2828676"/>
            <a:ext cx="303399" cy="1778071"/>
            <a:chOff x="654743" y="2601164"/>
            <a:chExt cx="303399" cy="177807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4DDED5-9477-D24E-AE22-1237E9C4051E}"/>
                </a:ext>
              </a:extLst>
            </p:cNvPr>
            <p:cNvSpPr txBox="1"/>
            <p:nvPr/>
          </p:nvSpPr>
          <p:spPr>
            <a:xfrm>
              <a:off x="662843" y="4009903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1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8CA286C-76B3-C74D-8518-39E6EF466490}"/>
                </a:ext>
              </a:extLst>
            </p:cNvPr>
            <p:cNvSpPr txBox="1"/>
            <p:nvPr/>
          </p:nvSpPr>
          <p:spPr>
            <a:xfrm>
              <a:off x="664444" y="3664321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2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086CD45-A313-5747-AA25-1D7F4382291F}"/>
                </a:ext>
              </a:extLst>
            </p:cNvPr>
            <p:cNvSpPr txBox="1"/>
            <p:nvPr/>
          </p:nvSpPr>
          <p:spPr>
            <a:xfrm>
              <a:off x="660668" y="3316846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3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BF8BFCA-B9E2-0D49-8EB1-2B50AA34F1D1}"/>
                </a:ext>
              </a:extLst>
            </p:cNvPr>
            <p:cNvSpPr txBox="1"/>
            <p:nvPr/>
          </p:nvSpPr>
          <p:spPr>
            <a:xfrm>
              <a:off x="668793" y="260116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5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6855AE8-7D4D-F44A-985E-5DA4FE8DF247}"/>
                </a:ext>
              </a:extLst>
            </p:cNvPr>
            <p:cNvSpPr txBox="1"/>
            <p:nvPr/>
          </p:nvSpPr>
          <p:spPr>
            <a:xfrm>
              <a:off x="654743" y="294751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4</a:t>
              </a:r>
              <a:endParaRPr lang="zh-CN" altLang="en-US" dirty="0">
                <a:latin typeface="Brush Script MT" pitchFamily="66" charset="0"/>
              </a:endParaRPr>
            </a:p>
          </p:txBody>
        </p:sp>
      </p:grpSp>
      <p:pic>
        <p:nvPicPr>
          <p:cNvPr id="23" name="a2">
            <a:hlinkClick r:id="" action="ppaction://media"/>
            <a:extLst>
              <a:ext uri="{FF2B5EF4-FFF2-40B4-BE49-F238E27FC236}">
                <a16:creationId xmlns:a16="http://schemas.microsoft.com/office/drawing/2014/main" id="{CBCB45BF-35A5-C843-8378-652B2BF6FB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88551" y="3296990"/>
            <a:ext cx="812800" cy="812800"/>
          </a:xfrm>
          <a:prstGeom prst="rect">
            <a:avLst/>
          </a:prstGeom>
        </p:spPr>
      </p:pic>
      <p:pic>
        <p:nvPicPr>
          <p:cNvPr id="24" name="image 107">
            <a:extLst>
              <a:ext uri="{FF2B5EF4-FFF2-40B4-BE49-F238E27FC236}">
                <a16:creationId xmlns:a16="http://schemas.microsoft.com/office/drawing/2014/main" id="{6A608471-3073-5747-800C-6AC23F7E6DB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0" y="6267411"/>
            <a:ext cx="9144476" cy="584835"/>
          </a:xfrm>
          <a:prstGeom prst="rect">
            <a:avLst/>
          </a:prstGeom>
        </p:spPr>
      </p:pic>
      <p:grpSp>
        <p:nvGrpSpPr>
          <p:cNvPr id="25" name="组合 108">
            <a:extLst>
              <a:ext uri="{FF2B5EF4-FFF2-40B4-BE49-F238E27FC236}">
                <a16:creationId xmlns:a16="http://schemas.microsoft.com/office/drawing/2014/main" id="{3C6785E0-0E02-174C-9F54-E1F4BCA7FB39}"/>
              </a:ext>
            </a:extLst>
          </p:cNvPr>
          <p:cNvGrpSpPr/>
          <p:nvPr/>
        </p:nvGrpSpPr>
        <p:grpSpPr>
          <a:xfrm>
            <a:off x="4391501" y="6108344"/>
            <a:ext cx="359569" cy="359569"/>
            <a:chOff x="5855335" y="5866130"/>
            <a:chExt cx="479425" cy="479425"/>
          </a:xfrm>
        </p:grpSpPr>
        <p:sp>
          <p:nvSpPr>
            <p:cNvPr id="26" name="Object 109">
              <a:extLst>
                <a:ext uri="{FF2B5EF4-FFF2-40B4-BE49-F238E27FC236}">
                  <a16:creationId xmlns:a16="http://schemas.microsoft.com/office/drawing/2014/main" id="{84624302-33BF-CB4C-9D6E-EAF7AB3AA63A}"/>
                </a:ext>
              </a:extLst>
            </p:cNvPr>
            <p:cNvSpPr txBox="1"/>
            <p:nvPr/>
          </p:nvSpPr>
          <p:spPr>
            <a:xfrm>
              <a:off x="5563235" y="5574030"/>
              <a:ext cx="1064133" cy="1064133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  <p:sp>
          <p:nvSpPr>
            <p:cNvPr id="27" name="Object 1010">
              <a:extLst>
                <a:ext uri="{FF2B5EF4-FFF2-40B4-BE49-F238E27FC236}">
                  <a16:creationId xmlns:a16="http://schemas.microsoft.com/office/drawing/2014/main" id="{10FBAAEC-5783-E84D-8275-6A995F796FCF}"/>
                </a:ext>
              </a:extLst>
            </p:cNvPr>
            <p:cNvSpPr txBox="1"/>
            <p:nvPr/>
          </p:nvSpPr>
          <p:spPr>
            <a:xfrm>
              <a:off x="5970905" y="5971158"/>
              <a:ext cx="248285" cy="270510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6EDE879C-FBE9-3142-A898-40836DA75651}"/>
              </a:ext>
            </a:extLst>
          </p:cNvPr>
          <p:cNvSpPr/>
          <p:nvPr/>
        </p:nvSpPr>
        <p:spPr>
          <a:xfrm>
            <a:off x="7080992" y="3089214"/>
            <a:ext cx="56457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s-ES" altLang="zh-CN" sz="6000" b="1" dirty="0">
                <a:ea typeface="zypyyb" pitchFamily="2" charset="-122"/>
              </a:rPr>
              <a:t>á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33734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2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FD4D344D-904E-DD47-B065-DAE90C0F44B1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542052" y="2242309"/>
            <a:ext cx="3368344" cy="325944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0BCD7E-3BDC-3447-A6D4-5FDE66B2E32F}"/>
              </a:ext>
            </a:extLst>
          </p:cNvPr>
          <p:cNvSpPr/>
          <p:nvPr/>
        </p:nvSpPr>
        <p:spPr>
          <a:xfrm>
            <a:off x="1359640" y="2825592"/>
            <a:ext cx="1733167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bá</a:t>
            </a:r>
            <a:endParaRPr lang="en-US" altLang="en-US" sz="9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zh-CN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拔 </a:t>
            </a:r>
            <a:r>
              <a:rPr lang="en-U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pull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DAA76D8-8F7E-D246-BDBA-F5E98648A86E}"/>
              </a:ext>
            </a:extLst>
          </p:cNvPr>
          <p:cNvSpPr/>
          <p:nvPr/>
        </p:nvSpPr>
        <p:spPr bwMode="auto">
          <a:xfrm rot="21117508">
            <a:off x="2842426" y="2061536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grpSp>
        <p:nvGrpSpPr>
          <p:cNvPr id="13" name="Group 2">
            <a:extLst>
              <a:ext uri="{FF2B5EF4-FFF2-40B4-BE49-F238E27FC236}">
                <a16:creationId xmlns:a16="http://schemas.microsoft.com/office/drawing/2014/main" id="{CDC1E92C-661B-6D49-B957-A243AADCA685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C747AF4-8317-6044-A49B-F9458F43CCBA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5" name="Rectangle 4">
              <a:extLst>
                <a:ext uri="{FF2B5EF4-FFF2-40B4-BE49-F238E27FC236}">
                  <a16:creationId xmlns:a16="http://schemas.microsoft.com/office/drawing/2014/main" id="{9D856E3F-F349-F24D-8BB6-42BF22CA0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71" y="307333"/>
              <a:ext cx="7023076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Use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them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in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words</a:t>
              </a:r>
              <a:endParaRPr lang="en-US" altLang="zh-CN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1639C74-9CB8-BC47-8E6F-8301C006E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8440" y="1948716"/>
            <a:ext cx="3426515" cy="3677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ba2">
            <a:hlinkClick r:id="" action="ppaction://media"/>
            <a:extLst>
              <a:ext uri="{FF2B5EF4-FFF2-40B4-BE49-F238E27FC236}">
                <a16:creationId xmlns:a16="http://schemas.microsoft.com/office/drawing/2014/main" id="{87DF9459-0BFB-4149-9E1D-1767917DCD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89718" y="32053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1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60F90904-AA44-5A49-A414-504561876FBA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ED6E5AC-9B32-4E48-A1AE-3F22B7F4C4D7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/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D414DD8D-6A1A-C742-B233-9A22DC85D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6477" y="307333"/>
              <a:ext cx="5311069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he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third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tone</a:t>
              </a:r>
              <a:endParaRPr lang="zh-CN" altLang="en-US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B2F48-E214-2447-955F-DC93B36BA47D}"/>
              </a:ext>
            </a:extLst>
          </p:cNvPr>
          <p:cNvSpPr/>
          <p:nvPr/>
        </p:nvSpPr>
        <p:spPr>
          <a:xfrm>
            <a:off x="3701860" y="3514008"/>
            <a:ext cx="5087894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5000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to </a:t>
            </a:r>
          </a:p>
          <a:p>
            <a:pPr algn="ctr">
              <a:defRPr/>
            </a:pPr>
            <a:r>
              <a:rPr lang="en-US" altLang="zh-CN" sz="5000" b="1" dirty="0">
                <a:latin typeface="Calibri" panose="020F0502020204030204" pitchFamily="34" charset="0"/>
                <a:cs typeface="Calibri" panose="020F0502020204030204" pitchFamily="34" charset="0"/>
              </a:rPr>
              <a:t>Pinyin tones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DB1FAB0-6D54-7240-B078-84B99537E0F2}"/>
              </a:ext>
            </a:extLst>
          </p:cNvPr>
          <p:cNvGrpSpPr/>
          <p:nvPr/>
        </p:nvGrpSpPr>
        <p:grpSpPr>
          <a:xfrm>
            <a:off x="5592823" y="2365168"/>
            <a:ext cx="1634723" cy="1003217"/>
            <a:chOff x="6046013" y="1863561"/>
            <a:chExt cx="723556" cy="496654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B828929-4655-9542-B035-FBC9B33A37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19142" y="1863561"/>
              <a:ext cx="450427" cy="496654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BDBD886-7E75-6548-81EE-5752386BDF64}"/>
                </a:ext>
              </a:extLst>
            </p:cNvPr>
            <p:cNvCxnSpPr>
              <a:cxnSpLocks/>
            </p:cNvCxnSpPr>
            <p:nvPr/>
          </p:nvCxnSpPr>
          <p:spPr>
            <a:xfrm>
              <a:off x="6046013" y="1937286"/>
              <a:ext cx="280495" cy="39955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919DAEC-D152-0A42-959F-14F228DFC94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346534" y="2012481"/>
            <a:ext cx="6526021" cy="652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29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605">
            <a:extLst>
              <a:ext uri="{FF2B5EF4-FFF2-40B4-BE49-F238E27FC236}">
                <a16:creationId xmlns:a16="http://schemas.microsoft.com/office/drawing/2014/main" id="{EDC31DE4-FFB8-EB4A-B1C2-E5CCAD5376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875247" y="-1543096"/>
            <a:ext cx="7296626" cy="7296626"/>
          </a:xfrm>
          <a:prstGeom prst="rect">
            <a:avLst/>
          </a:prstGeom>
        </p:spPr>
      </p:pic>
      <p:grpSp>
        <p:nvGrpSpPr>
          <p:cNvPr id="4" name="Group 1">
            <a:extLst>
              <a:ext uri="{FF2B5EF4-FFF2-40B4-BE49-F238E27FC236}">
                <a16:creationId xmlns:a16="http://schemas.microsoft.com/office/drawing/2014/main" id="{60F90904-AA44-5A49-A414-504561876FBA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ED6E5AC-9B32-4E48-A1AE-3F22B7F4C4D7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/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D414DD8D-6A1A-C742-B233-9A22DC85D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6477" y="307333"/>
              <a:ext cx="5311069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he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third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tone</a:t>
              </a:r>
              <a:endParaRPr lang="zh-CN" altLang="en-US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pic>
        <p:nvPicPr>
          <p:cNvPr id="10" name="image 604">
            <a:extLst>
              <a:ext uri="{FF2B5EF4-FFF2-40B4-BE49-F238E27FC236}">
                <a16:creationId xmlns:a16="http://schemas.microsoft.com/office/drawing/2014/main" id="{75FFA292-4150-2E41-B8E6-26E8029748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3033773" y="2561276"/>
            <a:ext cx="7296626" cy="7296626"/>
          </a:xfrm>
          <a:prstGeom prst="rect">
            <a:avLst/>
          </a:prstGeom>
        </p:spPr>
      </p:pic>
      <p:grpSp>
        <p:nvGrpSpPr>
          <p:cNvPr id="11" name="组合 601">
            <a:extLst>
              <a:ext uri="{FF2B5EF4-FFF2-40B4-BE49-F238E27FC236}">
                <a16:creationId xmlns:a16="http://schemas.microsoft.com/office/drawing/2014/main" id="{E5D3B8C8-B71B-994F-B7AA-29936BB19B54}"/>
              </a:ext>
            </a:extLst>
          </p:cNvPr>
          <p:cNvGrpSpPr/>
          <p:nvPr/>
        </p:nvGrpSpPr>
        <p:grpSpPr>
          <a:xfrm>
            <a:off x="-1600200" y="463737"/>
            <a:ext cx="12207115" cy="4248757"/>
            <a:chOff x="-2336800" y="-727884"/>
            <a:chExt cx="16276154" cy="5665009"/>
          </a:xfrm>
        </p:grpSpPr>
        <p:sp>
          <p:nvSpPr>
            <p:cNvPr id="13" name="Object 603">
              <a:extLst>
                <a:ext uri="{FF2B5EF4-FFF2-40B4-BE49-F238E27FC236}">
                  <a16:creationId xmlns:a16="http://schemas.microsoft.com/office/drawing/2014/main" id="{160A133A-AD45-D24D-9D87-A64DBF2ABA15}"/>
                </a:ext>
              </a:extLst>
            </p:cNvPr>
            <p:cNvSpPr txBox="1"/>
            <p:nvPr/>
          </p:nvSpPr>
          <p:spPr>
            <a:xfrm>
              <a:off x="8383739" y="-727884"/>
              <a:ext cx="5555615" cy="3298825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  <p:sp>
          <p:nvSpPr>
            <p:cNvPr id="12" name="Object 602">
              <a:extLst>
                <a:ext uri="{FF2B5EF4-FFF2-40B4-BE49-F238E27FC236}">
                  <a16:creationId xmlns:a16="http://schemas.microsoft.com/office/drawing/2014/main" id="{A7911F93-3740-AD44-B4F5-531CB1E979A5}"/>
                </a:ext>
              </a:extLst>
            </p:cNvPr>
            <p:cNvSpPr txBox="1"/>
            <p:nvPr/>
          </p:nvSpPr>
          <p:spPr>
            <a:xfrm>
              <a:off x="-2336800" y="1638300"/>
              <a:ext cx="5555615" cy="3298825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</p:grpSp>
      <p:pic>
        <p:nvPicPr>
          <p:cNvPr id="15" name="image 107">
            <a:extLst>
              <a:ext uri="{FF2B5EF4-FFF2-40B4-BE49-F238E27FC236}">
                <a16:creationId xmlns:a16="http://schemas.microsoft.com/office/drawing/2014/main" id="{36496BE5-DA59-B648-9EF0-3715E3CAB0F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0" y="6267411"/>
            <a:ext cx="9144476" cy="584835"/>
          </a:xfrm>
          <a:prstGeom prst="rect">
            <a:avLst/>
          </a:prstGeom>
        </p:spPr>
      </p:pic>
      <p:grpSp>
        <p:nvGrpSpPr>
          <p:cNvPr id="19" name="组合 108">
            <a:extLst>
              <a:ext uri="{FF2B5EF4-FFF2-40B4-BE49-F238E27FC236}">
                <a16:creationId xmlns:a16="http://schemas.microsoft.com/office/drawing/2014/main" id="{ED81710E-983E-9A41-94EA-29428CC591A0}"/>
              </a:ext>
            </a:extLst>
          </p:cNvPr>
          <p:cNvGrpSpPr/>
          <p:nvPr/>
        </p:nvGrpSpPr>
        <p:grpSpPr>
          <a:xfrm>
            <a:off x="4391501" y="6108344"/>
            <a:ext cx="359569" cy="359569"/>
            <a:chOff x="5855335" y="5866130"/>
            <a:chExt cx="479425" cy="479425"/>
          </a:xfrm>
        </p:grpSpPr>
        <p:sp>
          <p:nvSpPr>
            <p:cNvPr id="20" name="Object 109">
              <a:extLst>
                <a:ext uri="{FF2B5EF4-FFF2-40B4-BE49-F238E27FC236}">
                  <a16:creationId xmlns:a16="http://schemas.microsoft.com/office/drawing/2014/main" id="{9E287DB3-27B2-6A42-9ED4-1C812CE4534C}"/>
                </a:ext>
              </a:extLst>
            </p:cNvPr>
            <p:cNvSpPr txBox="1"/>
            <p:nvPr/>
          </p:nvSpPr>
          <p:spPr>
            <a:xfrm>
              <a:off x="5563235" y="5574030"/>
              <a:ext cx="1064133" cy="1064133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  <p:sp>
          <p:nvSpPr>
            <p:cNvPr id="21" name="Object 1010">
              <a:extLst>
                <a:ext uri="{FF2B5EF4-FFF2-40B4-BE49-F238E27FC236}">
                  <a16:creationId xmlns:a16="http://schemas.microsoft.com/office/drawing/2014/main" id="{23B9EBEC-7F5E-F240-B24B-444E53E4FAF9}"/>
                </a:ext>
              </a:extLst>
            </p:cNvPr>
            <p:cNvSpPr txBox="1"/>
            <p:nvPr/>
          </p:nvSpPr>
          <p:spPr>
            <a:xfrm>
              <a:off x="5970905" y="5971158"/>
              <a:ext cx="248285" cy="270510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4ACF4C18-28E7-684B-A621-5837BE4BA24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612" r="49019"/>
          <a:stretch/>
        </p:blipFill>
        <p:spPr>
          <a:xfrm flipH="1">
            <a:off x="265001" y="2372372"/>
            <a:ext cx="3385457" cy="3213247"/>
          </a:xfrm>
          <a:prstGeom prst="rect">
            <a:avLst/>
          </a:prstGeom>
        </p:spPr>
      </p:pic>
      <p:graphicFrame>
        <p:nvGraphicFramePr>
          <p:cNvPr id="34" name="表格 38">
            <a:extLst>
              <a:ext uri="{FF2B5EF4-FFF2-40B4-BE49-F238E27FC236}">
                <a16:creationId xmlns:a16="http://schemas.microsoft.com/office/drawing/2014/main" id="{29B709BF-2B4D-9944-B770-2F74EE3DFF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091311"/>
              </p:ext>
            </p:extLst>
          </p:nvPr>
        </p:nvGraphicFramePr>
        <p:xfrm>
          <a:off x="3563518" y="3004314"/>
          <a:ext cx="192248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5" name="组合 39">
            <a:extLst>
              <a:ext uri="{FF2B5EF4-FFF2-40B4-BE49-F238E27FC236}">
                <a16:creationId xmlns:a16="http://schemas.microsoft.com/office/drawing/2014/main" id="{5A6A004A-8A81-CE46-805F-C3D94255D466}"/>
              </a:ext>
            </a:extLst>
          </p:cNvPr>
          <p:cNvGrpSpPr/>
          <p:nvPr/>
        </p:nvGrpSpPr>
        <p:grpSpPr>
          <a:xfrm>
            <a:off x="3263894" y="2873098"/>
            <a:ext cx="303399" cy="1778071"/>
            <a:chOff x="654743" y="2601164"/>
            <a:chExt cx="303399" cy="177807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1AC2DAE-5BAD-3F44-BC21-67C49B486C88}"/>
                </a:ext>
              </a:extLst>
            </p:cNvPr>
            <p:cNvSpPr txBox="1"/>
            <p:nvPr/>
          </p:nvSpPr>
          <p:spPr>
            <a:xfrm>
              <a:off x="662843" y="4009903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1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7FC63F8-F739-BF43-B665-C26776964798}"/>
                </a:ext>
              </a:extLst>
            </p:cNvPr>
            <p:cNvSpPr txBox="1"/>
            <p:nvPr/>
          </p:nvSpPr>
          <p:spPr>
            <a:xfrm>
              <a:off x="664444" y="3664321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2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9364CED-307A-8445-B2E3-1F4E55E38B92}"/>
                </a:ext>
              </a:extLst>
            </p:cNvPr>
            <p:cNvSpPr txBox="1"/>
            <p:nvPr/>
          </p:nvSpPr>
          <p:spPr>
            <a:xfrm>
              <a:off x="660668" y="3316846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3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470946F-97B9-954E-A453-F0164C59250F}"/>
                </a:ext>
              </a:extLst>
            </p:cNvPr>
            <p:cNvSpPr txBox="1"/>
            <p:nvPr/>
          </p:nvSpPr>
          <p:spPr>
            <a:xfrm>
              <a:off x="668793" y="260116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5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9B42143-405F-5743-BBC6-6377CD1725EF}"/>
                </a:ext>
              </a:extLst>
            </p:cNvPr>
            <p:cNvSpPr txBox="1"/>
            <p:nvPr/>
          </p:nvSpPr>
          <p:spPr>
            <a:xfrm>
              <a:off x="654743" y="294751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4</a:t>
              </a:r>
              <a:endParaRPr lang="zh-CN" altLang="en-US" dirty="0">
                <a:latin typeface="Brush Script MT" pitchFamily="66" charset="0"/>
              </a:endParaRPr>
            </a:p>
          </p:txBody>
        </p:sp>
      </p:grpSp>
      <p:grpSp>
        <p:nvGrpSpPr>
          <p:cNvPr id="41" name="组合 65">
            <a:extLst>
              <a:ext uri="{FF2B5EF4-FFF2-40B4-BE49-F238E27FC236}">
                <a16:creationId xmlns:a16="http://schemas.microsoft.com/office/drawing/2014/main" id="{12013017-B31A-5841-A987-3726DB458472}"/>
              </a:ext>
            </a:extLst>
          </p:cNvPr>
          <p:cNvGrpSpPr/>
          <p:nvPr/>
        </p:nvGrpSpPr>
        <p:grpSpPr>
          <a:xfrm>
            <a:off x="3559556" y="3011597"/>
            <a:ext cx="1926445" cy="1506233"/>
            <a:chOff x="1092530" y="4312677"/>
            <a:chExt cx="1926445" cy="1506233"/>
          </a:xfrm>
        </p:grpSpPr>
        <p:grpSp>
          <p:nvGrpSpPr>
            <p:cNvPr id="42" name="组合 106">
              <a:extLst>
                <a:ext uri="{FF2B5EF4-FFF2-40B4-BE49-F238E27FC236}">
                  <a16:creationId xmlns:a16="http://schemas.microsoft.com/office/drawing/2014/main" id="{02AC7C74-A9C8-7841-A25E-34E73174A1F4}"/>
                </a:ext>
              </a:extLst>
            </p:cNvPr>
            <p:cNvGrpSpPr/>
            <p:nvPr/>
          </p:nvGrpSpPr>
          <p:grpSpPr>
            <a:xfrm>
              <a:off x="1092530" y="4711973"/>
              <a:ext cx="1926445" cy="1106937"/>
              <a:chOff x="1092530" y="4711973"/>
              <a:chExt cx="1926445" cy="1106937"/>
            </a:xfrm>
          </p:grpSpPr>
          <p:sp>
            <p:nvSpPr>
              <p:cNvPr id="44" name="任意多边形 97">
                <a:extLst>
                  <a:ext uri="{FF2B5EF4-FFF2-40B4-BE49-F238E27FC236}">
                    <a16:creationId xmlns:a16="http://schemas.microsoft.com/office/drawing/2014/main" id="{C6CE72DD-19B8-C046-9CDC-B2022160D632}"/>
                  </a:ext>
                </a:extLst>
              </p:cNvPr>
              <p:cNvSpPr/>
              <p:nvPr/>
            </p:nvSpPr>
            <p:spPr>
              <a:xfrm>
                <a:off x="1092530" y="5035139"/>
                <a:ext cx="1757548" cy="783771"/>
              </a:xfrm>
              <a:custGeom>
                <a:avLst/>
                <a:gdLst>
                  <a:gd name="connsiteX0" fmla="*/ 0 w 1757548"/>
                  <a:gd name="connsiteY0" fmla="*/ 356260 h 783771"/>
                  <a:gd name="connsiteX1" fmla="*/ 403761 w 1757548"/>
                  <a:gd name="connsiteY1" fmla="*/ 712519 h 783771"/>
                  <a:gd name="connsiteX2" fmla="*/ 1365662 w 1757548"/>
                  <a:gd name="connsiteY2" fmla="*/ 665018 h 783771"/>
                  <a:gd name="connsiteX3" fmla="*/ 1757548 w 1757548"/>
                  <a:gd name="connsiteY3" fmla="*/ 0 h 783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7548" h="783771">
                    <a:moveTo>
                      <a:pt x="0" y="356260"/>
                    </a:moveTo>
                    <a:cubicBezTo>
                      <a:pt x="88075" y="508659"/>
                      <a:pt x="176151" y="661059"/>
                      <a:pt x="403761" y="712519"/>
                    </a:cubicBezTo>
                    <a:cubicBezTo>
                      <a:pt x="631371" y="763979"/>
                      <a:pt x="1140031" y="783771"/>
                      <a:pt x="1365662" y="665018"/>
                    </a:cubicBezTo>
                    <a:cubicBezTo>
                      <a:pt x="1591293" y="546265"/>
                      <a:pt x="1690255" y="116774"/>
                      <a:pt x="1757548" y="0"/>
                    </a:cubicBezTo>
                  </a:path>
                </a:pathLst>
              </a:cu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5" name="直接箭头连接符 99">
                <a:extLst>
                  <a:ext uri="{FF2B5EF4-FFF2-40B4-BE49-F238E27FC236}">
                    <a16:creationId xmlns:a16="http://schemas.microsoft.com/office/drawing/2014/main" id="{B80C3F04-6C1D-4947-AEC8-FECF6F5C9170}"/>
                  </a:ext>
                </a:extLst>
              </p:cNvPr>
              <p:cNvCxnSpPr/>
              <p:nvPr/>
            </p:nvCxnSpPr>
            <p:spPr>
              <a:xfrm flipV="1">
                <a:off x="2845925" y="4711973"/>
                <a:ext cx="173050" cy="330341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3" name="直接连接符 61">
              <a:extLst>
                <a:ext uri="{FF2B5EF4-FFF2-40B4-BE49-F238E27FC236}">
                  <a16:creationId xmlns:a16="http://schemas.microsoft.com/office/drawing/2014/main" id="{FA4EC064-FE9F-894E-B80F-18F67F19C5B5}"/>
                </a:ext>
              </a:extLst>
            </p:cNvPr>
            <p:cNvCxnSpPr/>
            <p:nvPr/>
          </p:nvCxnSpPr>
          <p:spPr>
            <a:xfrm>
              <a:off x="1995055" y="4312677"/>
              <a:ext cx="0" cy="1476077"/>
            </a:xfrm>
            <a:prstGeom prst="line">
              <a:avLst/>
            </a:prstGeom>
            <a:ln w="571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a3">
            <a:hlinkClick r:id="" action="ppaction://media"/>
            <a:extLst>
              <a:ext uri="{FF2B5EF4-FFF2-40B4-BE49-F238E27FC236}">
                <a16:creationId xmlns:a16="http://schemas.microsoft.com/office/drawing/2014/main" id="{6819396E-5E45-184F-8696-51CCC5EDDF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30269" y="3343235"/>
            <a:ext cx="812800" cy="8128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F1F673C2-C048-0045-8D56-24F98B4C9CA2}"/>
              </a:ext>
            </a:extLst>
          </p:cNvPr>
          <p:cNvSpPr/>
          <p:nvPr/>
        </p:nvSpPr>
        <p:spPr>
          <a:xfrm>
            <a:off x="6744308" y="3233402"/>
            <a:ext cx="56457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s-ES" sz="6000" b="1" dirty="0" err="1">
                <a:ea typeface="zypyyb" pitchFamily="2" charset="-122"/>
              </a:rPr>
              <a:t>ǎ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11395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00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FD4D344D-904E-DD47-B065-DAE90C0F44B1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561848" y="2419347"/>
            <a:ext cx="3117804" cy="3083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0BCD7E-3BDC-3447-A6D4-5FDE66B2E32F}"/>
              </a:ext>
            </a:extLst>
          </p:cNvPr>
          <p:cNvSpPr/>
          <p:nvPr/>
        </p:nvSpPr>
        <p:spPr>
          <a:xfrm>
            <a:off x="1019540" y="2766625"/>
            <a:ext cx="2235035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altLang="en-US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mǎ</a:t>
            </a:r>
            <a:endParaRPr lang="es-ES" altLang="en-US" sz="9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马 </a:t>
            </a:r>
            <a:r>
              <a:rPr lang="en-U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horse</a:t>
            </a:r>
            <a:r>
              <a:rPr lang="es-E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DAA76D8-8F7E-D246-BDBA-F5E98648A86E}"/>
              </a:ext>
            </a:extLst>
          </p:cNvPr>
          <p:cNvSpPr/>
          <p:nvPr/>
        </p:nvSpPr>
        <p:spPr bwMode="auto">
          <a:xfrm rot="21117508">
            <a:off x="2842426" y="2061536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C25C44-06F8-F746-ADED-2F05FC2F4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628" y="1870183"/>
            <a:ext cx="3658920" cy="38790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10" name="Group 2">
            <a:extLst>
              <a:ext uri="{FF2B5EF4-FFF2-40B4-BE49-F238E27FC236}">
                <a16:creationId xmlns:a16="http://schemas.microsoft.com/office/drawing/2014/main" id="{8E754247-1334-BA44-BA1F-83A05FF6B87A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1D3D9F4-FD9D-2346-9867-48611BADF2FC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D6F1CB94-FCC3-7A4D-A96E-9FDF6E308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71" y="307333"/>
              <a:ext cx="7023076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Use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them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in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words</a:t>
              </a:r>
              <a:endParaRPr lang="en-US" altLang="zh-CN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E2555B5-0FDC-1148-B664-3BA33DA70A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ma3">
            <a:hlinkClick r:id="" action="ppaction://media"/>
            <a:extLst>
              <a:ext uri="{FF2B5EF4-FFF2-40B4-BE49-F238E27FC236}">
                <a16:creationId xmlns:a16="http://schemas.microsoft.com/office/drawing/2014/main" id="{E8B9C0E8-1354-E04D-AEA4-3BF8DA0AD9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72001" y="314850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63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8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FD4D344D-904E-DD47-B065-DAE90C0F44B1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561848" y="2419347"/>
            <a:ext cx="3117804" cy="30839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0BCD7E-3BDC-3447-A6D4-5FDE66B2E32F}"/>
              </a:ext>
            </a:extLst>
          </p:cNvPr>
          <p:cNvSpPr/>
          <p:nvPr/>
        </p:nvSpPr>
        <p:spPr>
          <a:xfrm>
            <a:off x="882548" y="2766625"/>
            <a:ext cx="2509020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altLang="en-US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bǎ</a:t>
            </a:r>
            <a:endParaRPr lang="es-ES" altLang="en-US" sz="9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把 </a:t>
            </a:r>
            <a:r>
              <a:rPr lang="en-U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handle</a:t>
            </a:r>
            <a:r>
              <a:rPr lang="es-E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DAA76D8-8F7E-D246-BDBA-F5E98648A86E}"/>
              </a:ext>
            </a:extLst>
          </p:cNvPr>
          <p:cNvSpPr/>
          <p:nvPr/>
        </p:nvSpPr>
        <p:spPr bwMode="auto">
          <a:xfrm rot="21117508">
            <a:off x="2842426" y="2061536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8E754247-1334-BA44-BA1F-83A05FF6B87A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1D3D9F4-FD9D-2346-9867-48611BADF2FC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D6F1CB94-FCC3-7A4D-A96E-9FDF6E308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71" y="307333"/>
              <a:ext cx="7023076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Use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them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in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words</a:t>
              </a:r>
              <a:endParaRPr lang="en-US" altLang="zh-CN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B86F81E-F1DF-194B-B821-75D5D27E6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4725" y="1877703"/>
            <a:ext cx="3041704" cy="39524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7EFFBAD-7FAF-054B-A807-9F5744697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ba3">
            <a:hlinkClick r:id="" action="ppaction://media"/>
            <a:extLst>
              <a:ext uri="{FF2B5EF4-FFF2-40B4-BE49-F238E27FC236}">
                <a16:creationId xmlns:a16="http://schemas.microsoft.com/office/drawing/2014/main" id="{FDDA21D5-294F-6D49-AC5B-A5BA5D635E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11776" y="304112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03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112610A-07FE-7D4E-9933-E681C0F8E887}"/>
              </a:ext>
            </a:extLst>
          </p:cNvPr>
          <p:cNvGrpSpPr/>
          <p:nvPr/>
        </p:nvGrpSpPr>
        <p:grpSpPr>
          <a:xfrm>
            <a:off x="-198516" y="-223023"/>
            <a:ext cx="9952116" cy="7214836"/>
            <a:chOff x="-1" y="0"/>
            <a:chExt cx="25926629" cy="13843919"/>
          </a:xfrm>
        </p:grpSpPr>
        <p:pic>
          <p:nvPicPr>
            <p:cNvPr id="10" name="image 101">
              <a:extLst>
                <a:ext uri="{FF2B5EF4-FFF2-40B4-BE49-F238E27FC236}">
                  <a16:creationId xmlns:a16="http://schemas.microsoft.com/office/drawing/2014/main" id="{98D54D0A-3F5D-754C-B8EE-C3097B94D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1" y="0"/>
              <a:ext cx="24383999" cy="13716001"/>
            </a:xfrm>
            <a:prstGeom prst="rect">
              <a:avLst/>
            </a:prstGeom>
          </p:spPr>
        </p:pic>
        <p:pic>
          <p:nvPicPr>
            <p:cNvPr id="11" name="image 102">
              <a:extLst>
                <a:ext uri="{FF2B5EF4-FFF2-40B4-BE49-F238E27FC236}">
                  <a16:creationId xmlns:a16="http://schemas.microsoft.com/office/drawing/2014/main" id="{D5B0E40F-95D1-714C-A78B-1C8BEB6274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5610840" y="0"/>
              <a:ext cx="8798560" cy="9627870"/>
            </a:xfrm>
            <a:prstGeom prst="rect">
              <a:avLst/>
            </a:prstGeom>
          </p:spPr>
        </p:pic>
        <p:grpSp>
          <p:nvGrpSpPr>
            <p:cNvPr id="14" name="组合 106">
              <a:extLst>
                <a:ext uri="{FF2B5EF4-FFF2-40B4-BE49-F238E27FC236}">
                  <a16:creationId xmlns:a16="http://schemas.microsoft.com/office/drawing/2014/main" id="{FCAA3B82-C993-ED49-8ABC-8DFC4302710C}"/>
                </a:ext>
              </a:extLst>
            </p:cNvPr>
            <p:cNvGrpSpPr/>
            <p:nvPr/>
          </p:nvGrpSpPr>
          <p:grpSpPr>
            <a:xfrm>
              <a:off x="21234543" y="6002160"/>
              <a:ext cx="2206981" cy="1878697"/>
              <a:chOff x="21234543" y="6002160"/>
              <a:chExt cx="2206981" cy="1878697"/>
            </a:xfrm>
          </p:grpSpPr>
          <p:sp>
            <p:nvSpPr>
              <p:cNvPr id="21" name="Object 107">
                <a:extLst>
                  <a:ext uri="{FF2B5EF4-FFF2-40B4-BE49-F238E27FC236}">
                    <a16:creationId xmlns:a16="http://schemas.microsoft.com/office/drawing/2014/main" id="{3288116B-56FC-BC41-9BCF-CF4ABA935A87}"/>
                  </a:ext>
                </a:extLst>
              </p:cNvPr>
              <p:cNvSpPr txBox="1"/>
              <p:nvPr/>
            </p:nvSpPr>
            <p:spPr>
              <a:xfrm>
                <a:off x="22457782" y="6002160"/>
                <a:ext cx="983742" cy="1022857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/>
                </a:stretch>
              </a:blipFill>
            </p:spPr>
            <p:txBody>
              <a:bodyPr wrap="square" lIns="0" tIns="0" rIns="0" bIns="0" rtlCol="0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2" name="Object 108">
                <a:extLst>
                  <a:ext uri="{FF2B5EF4-FFF2-40B4-BE49-F238E27FC236}">
                    <a16:creationId xmlns:a16="http://schemas.microsoft.com/office/drawing/2014/main" id="{DF9727EE-28FC-2E43-9222-996441675ED9}"/>
                  </a:ext>
                </a:extLst>
              </p:cNvPr>
              <p:cNvSpPr txBox="1"/>
              <p:nvPr/>
            </p:nvSpPr>
            <p:spPr>
              <a:xfrm>
                <a:off x="21234543" y="6857998"/>
                <a:ext cx="983742" cy="1022859"/>
              </a:xfrm>
              <a:prstGeom prst="rect">
                <a:avLst/>
              </a:prstGeom>
              <a:blipFill dpi="0" rotWithShape="1">
                <a:blip r:embed="rId5"/>
                <a:srcRect/>
                <a:stretch>
                  <a:fillRect/>
                </a:stretch>
              </a:blipFill>
            </p:spPr>
            <p:txBody>
              <a:bodyPr wrap="square" lIns="0" tIns="0" rIns="0" bIns="0" rtlCol="0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5" name="组合 109">
              <a:extLst>
                <a:ext uri="{FF2B5EF4-FFF2-40B4-BE49-F238E27FC236}">
                  <a16:creationId xmlns:a16="http://schemas.microsoft.com/office/drawing/2014/main" id="{C55127C7-8B27-3346-8540-165839B84D03}"/>
                </a:ext>
              </a:extLst>
            </p:cNvPr>
            <p:cNvGrpSpPr/>
            <p:nvPr/>
          </p:nvGrpSpPr>
          <p:grpSpPr>
            <a:xfrm>
              <a:off x="18186105" y="11497851"/>
              <a:ext cx="7740523" cy="2346068"/>
              <a:chOff x="18186105" y="11497851"/>
              <a:chExt cx="7740523" cy="2346068"/>
            </a:xfrm>
          </p:grpSpPr>
          <p:pic>
            <p:nvPicPr>
              <p:cNvPr id="19" name="image 1010">
                <a:extLst>
                  <a:ext uri="{FF2B5EF4-FFF2-40B4-BE49-F238E27FC236}">
                    <a16:creationId xmlns:a16="http://schemas.microsoft.com/office/drawing/2014/main" id="{365E8CCE-1A1D-B248-9C01-1F63D98F36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19211375" y="11779119"/>
                <a:ext cx="5280661" cy="2064800"/>
              </a:xfrm>
              <a:prstGeom prst="rect">
                <a:avLst/>
              </a:prstGeom>
            </p:spPr>
          </p:pic>
          <p:pic>
            <p:nvPicPr>
              <p:cNvPr id="20" name="image 1011">
                <a:extLst>
                  <a:ext uri="{FF2B5EF4-FFF2-40B4-BE49-F238E27FC236}">
                    <a16:creationId xmlns:a16="http://schemas.microsoft.com/office/drawing/2014/main" id="{1CCE1ED5-21F6-6C44-BC03-B1DDCA9313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18186105" y="11497851"/>
                <a:ext cx="7740523" cy="2211577"/>
              </a:xfrm>
              <a:prstGeom prst="rect">
                <a:avLst/>
              </a:prstGeom>
            </p:spPr>
          </p:pic>
        </p:grpSp>
        <p:pic>
          <p:nvPicPr>
            <p:cNvPr id="16" name="image 1012">
              <a:extLst>
                <a:ext uri="{FF2B5EF4-FFF2-40B4-BE49-F238E27FC236}">
                  <a16:creationId xmlns:a16="http://schemas.microsoft.com/office/drawing/2014/main" id="{4C07345D-C05F-BA4D-B8DA-FF7AB0B774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362712" y="10363200"/>
              <a:ext cx="2920746" cy="2131568"/>
            </a:xfrm>
            <a:prstGeom prst="rect">
              <a:avLst/>
            </a:prstGeom>
          </p:spPr>
        </p:pic>
        <p:pic>
          <p:nvPicPr>
            <p:cNvPr id="17" name="image 1013">
              <a:extLst>
                <a:ext uri="{FF2B5EF4-FFF2-40B4-BE49-F238E27FC236}">
                  <a16:creationId xmlns:a16="http://schemas.microsoft.com/office/drawing/2014/main" id="{6EA76995-B9F8-954D-867D-E3EEEFD01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 rot="5400000">
              <a:off x="17508220" y="3494532"/>
              <a:ext cx="2920746" cy="1726692"/>
            </a:xfrm>
            <a:prstGeom prst="rect">
              <a:avLst/>
            </a:prstGeom>
          </p:spPr>
        </p:pic>
        <p:pic>
          <p:nvPicPr>
            <p:cNvPr id="18" name="image 1014">
              <a:extLst>
                <a:ext uri="{FF2B5EF4-FFF2-40B4-BE49-F238E27FC236}">
                  <a16:creationId xmlns:a16="http://schemas.microsoft.com/office/drawing/2014/main" id="{B3602054-8816-BA44-BA6F-7F899A324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17093438" y="12723114"/>
              <a:ext cx="2920746" cy="917447"/>
            </a:xfrm>
            <a:prstGeom prst="rect">
              <a:avLst/>
            </a:prstGeom>
          </p:spPr>
        </p:pic>
      </p:grpSp>
      <p:grpSp>
        <p:nvGrpSpPr>
          <p:cNvPr id="4" name="Group 1">
            <a:extLst>
              <a:ext uri="{FF2B5EF4-FFF2-40B4-BE49-F238E27FC236}">
                <a16:creationId xmlns:a16="http://schemas.microsoft.com/office/drawing/2014/main" id="{60F90904-AA44-5A49-A414-504561876FBA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ED6E5AC-9B32-4E48-A1AE-3F22B7F4C4D7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/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D414DD8D-6A1A-C742-B233-9A22DC85D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9998" y="307333"/>
              <a:ext cx="5824030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he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fourth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tone</a:t>
              </a:r>
              <a:endParaRPr lang="zh-CN" altLang="en-US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B2F48-E214-2447-955F-DC93B36BA47D}"/>
              </a:ext>
            </a:extLst>
          </p:cNvPr>
          <p:cNvSpPr/>
          <p:nvPr/>
        </p:nvSpPr>
        <p:spPr>
          <a:xfrm>
            <a:off x="3571692" y="3545666"/>
            <a:ext cx="5087894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5000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to </a:t>
            </a:r>
          </a:p>
          <a:p>
            <a:pPr algn="ctr">
              <a:defRPr/>
            </a:pPr>
            <a:r>
              <a:rPr lang="en-US" altLang="zh-CN" sz="5000" b="1" dirty="0">
                <a:latin typeface="Calibri" panose="020F0502020204030204" pitchFamily="34" charset="0"/>
                <a:cs typeface="Calibri" panose="020F0502020204030204" pitchFamily="34" charset="0"/>
              </a:rPr>
              <a:t>Pinyin tones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B828929-4655-9542-B035-FBC9B33A370D}"/>
              </a:ext>
            </a:extLst>
          </p:cNvPr>
          <p:cNvCxnSpPr>
            <a:cxnSpLocks/>
          </p:cNvCxnSpPr>
          <p:nvPr/>
        </p:nvCxnSpPr>
        <p:spPr>
          <a:xfrm>
            <a:off x="5412254" y="2466609"/>
            <a:ext cx="1564305" cy="107905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A7742A3-7544-8241-BDD4-41CC1C3C1B8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9816"/>
          <a:stretch/>
        </p:blipFill>
        <p:spPr>
          <a:xfrm flipH="1">
            <a:off x="-2821123" y="1624436"/>
            <a:ext cx="8962242" cy="539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15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60F90904-AA44-5A49-A414-504561876FBA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ED6E5AC-9B32-4E48-A1AE-3F22B7F4C4D7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/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D414DD8D-6A1A-C742-B233-9A22DC85D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6943" y="307333"/>
              <a:ext cx="3790141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Let’s read</a:t>
              </a:r>
              <a:endParaRPr lang="zh-CN" altLang="en-US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pic>
        <p:nvPicPr>
          <p:cNvPr id="7" name="image 605">
            <a:extLst>
              <a:ext uri="{FF2B5EF4-FFF2-40B4-BE49-F238E27FC236}">
                <a16:creationId xmlns:a16="http://schemas.microsoft.com/office/drawing/2014/main" id="{B2F1F128-ED4C-BA47-A2E1-6AF4D50C80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875247" y="-1543096"/>
            <a:ext cx="7296626" cy="7296626"/>
          </a:xfrm>
          <a:prstGeom prst="rect">
            <a:avLst/>
          </a:prstGeom>
        </p:spPr>
      </p:pic>
      <p:pic>
        <p:nvPicPr>
          <p:cNvPr id="8" name="image 604">
            <a:extLst>
              <a:ext uri="{FF2B5EF4-FFF2-40B4-BE49-F238E27FC236}">
                <a16:creationId xmlns:a16="http://schemas.microsoft.com/office/drawing/2014/main" id="{20D3754C-CA19-254B-AE49-F5564BC6DF9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3033773" y="2561276"/>
            <a:ext cx="7296626" cy="7296626"/>
          </a:xfrm>
          <a:prstGeom prst="rect">
            <a:avLst/>
          </a:prstGeom>
        </p:spPr>
      </p:pic>
      <p:grpSp>
        <p:nvGrpSpPr>
          <p:cNvPr id="9" name="组合 601">
            <a:extLst>
              <a:ext uri="{FF2B5EF4-FFF2-40B4-BE49-F238E27FC236}">
                <a16:creationId xmlns:a16="http://schemas.microsoft.com/office/drawing/2014/main" id="{BBFDCBD0-CE33-1747-9069-EC2566818719}"/>
              </a:ext>
            </a:extLst>
          </p:cNvPr>
          <p:cNvGrpSpPr/>
          <p:nvPr/>
        </p:nvGrpSpPr>
        <p:grpSpPr>
          <a:xfrm>
            <a:off x="-1600200" y="463737"/>
            <a:ext cx="12207115" cy="4248757"/>
            <a:chOff x="-2336800" y="-727884"/>
            <a:chExt cx="16276154" cy="5665009"/>
          </a:xfrm>
        </p:grpSpPr>
        <p:sp>
          <p:nvSpPr>
            <p:cNvPr id="10" name="Object 603">
              <a:extLst>
                <a:ext uri="{FF2B5EF4-FFF2-40B4-BE49-F238E27FC236}">
                  <a16:creationId xmlns:a16="http://schemas.microsoft.com/office/drawing/2014/main" id="{B44FF6C3-99A0-EC40-812E-7BB6D44EE897}"/>
                </a:ext>
              </a:extLst>
            </p:cNvPr>
            <p:cNvSpPr txBox="1"/>
            <p:nvPr/>
          </p:nvSpPr>
          <p:spPr>
            <a:xfrm>
              <a:off x="8383739" y="-727884"/>
              <a:ext cx="5555615" cy="3298825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  <p:sp>
          <p:nvSpPr>
            <p:cNvPr id="11" name="Object 602">
              <a:extLst>
                <a:ext uri="{FF2B5EF4-FFF2-40B4-BE49-F238E27FC236}">
                  <a16:creationId xmlns:a16="http://schemas.microsoft.com/office/drawing/2014/main" id="{67CF2044-F993-ED4C-ADE6-A51A75C4DDA7}"/>
                </a:ext>
              </a:extLst>
            </p:cNvPr>
            <p:cNvSpPr txBox="1"/>
            <p:nvPr/>
          </p:nvSpPr>
          <p:spPr>
            <a:xfrm>
              <a:off x="-2336800" y="1638300"/>
              <a:ext cx="5555615" cy="3298825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</p:grpSp>
      <p:pic>
        <p:nvPicPr>
          <p:cNvPr id="12" name="image 107">
            <a:extLst>
              <a:ext uri="{FF2B5EF4-FFF2-40B4-BE49-F238E27FC236}">
                <a16:creationId xmlns:a16="http://schemas.microsoft.com/office/drawing/2014/main" id="{7EACFC89-D0B4-9C44-9E85-318ECA18F20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0" y="6267411"/>
            <a:ext cx="9144476" cy="584835"/>
          </a:xfrm>
          <a:prstGeom prst="rect">
            <a:avLst/>
          </a:prstGeom>
        </p:spPr>
      </p:pic>
      <p:grpSp>
        <p:nvGrpSpPr>
          <p:cNvPr id="13" name="组合 108">
            <a:extLst>
              <a:ext uri="{FF2B5EF4-FFF2-40B4-BE49-F238E27FC236}">
                <a16:creationId xmlns:a16="http://schemas.microsoft.com/office/drawing/2014/main" id="{05E43422-DC85-634C-A319-DE0B3FDE7467}"/>
              </a:ext>
            </a:extLst>
          </p:cNvPr>
          <p:cNvGrpSpPr/>
          <p:nvPr/>
        </p:nvGrpSpPr>
        <p:grpSpPr>
          <a:xfrm>
            <a:off x="4391501" y="6108344"/>
            <a:ext cx="359569" cy="359569"/>
            <a:chOff x="5855335" y="5866130"/>
            <a:chExt cx="479425" cy="479425"/>
          </a:xfrm>
        </p:grpSpPr>
        <p:sp>
          <p:nvSpPr>
            <p:cNvPr id="14" name="Object 109">
              <a:extLst>
                <a:ext uri="{FF2B5EF4-FFF2-40B4-BE49-F238E27FC236}">
                  <a16:creationId xmlns:a16="http://schemas.microsoft.com/office/drawing/2014/main" id="{CF8BE65A-432D-684C-AF50-BADA2D34E927}"/>
                </a:ext>
              </a:extLst>
            </p:cNvPr>
            <p:cNvSpPr txBox="1"/>
            <p:nvPr/>
          </p:nvSpPr>
          <p:spPr>
            <a:xfrm>
              <a:off x="5563235" y="5574030"/>
              <a:ext cx="1064133" cy="1064133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  <p:sp>
          <p:nvSpPr>
            <p:cNvPr id="15" name="Object 1010">
              <a:extLst>
                <a:ext uri="{FF2B5EF4-FFF2-40B4-BE49-F238E27FC236}">
                  <a16:creationId xmlns:a16="http://schemas.microsoft.com/office/drawing/2014/main" id="{02C6CED9-2D76-424A-9B5C-DF38A6C97924}"/>
                </a:ext>
              </a:extLst>
            </p:cNvPr>
            <p:cNvSpPr txBox="1"/>
            <p:nvPr/>
          </p:nvSpPr>
          <p:spPr>
            <a:xfrm>
              <a:off x="5970905" y="5971158"/>
              <a:ext cx="248285" cy="270510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AEE37D34-F795-4B42-8150-2F48F4C5C5B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612" r="49019"/>
          <a:stretch/>
        </p:blipFill>
        <p:spPr>
          <a:xfrm flipH="1">
            <a:off x="265001" y="2372372"/>
            <a:ext cx="3385457" cy="3213247"/>
          </a:xfrm>
          <a:prstGeom prst="rect">
            <a:avLst/>
          </a:prstGeom>
        </p:spPr>
      </p:pic>
      <p:pic>
        <p:nvPicPr>
          <p:cNvPr id="17" name="image 209">
            <a:extLst>
              <a:ext uri="{FF2B5EF4-FFF2-40B4-BE49-F238E27FC236}">
                <a16:creationId xmlns:a16="http://schemas.microsoft.com/office/drawing/2014/main" id="{9E7B6969-1E0E-114E-AAB3-A4C0DB5B9EA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245341" y="3132423"/>
            <a:ext cx="2122505" cy="3428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8C7B157-8F10-0041-A791-9D5B272BD65A}"/>
              </a:ext>
            </a:extLst>
          </p:cNvPr>
          <p:cNvSpPr/>
          <p:nvPr/>
        </p:nvSpPr>
        <p:spPr>
          <a:xfrm>
            <a:off x="5008524" y="3063838"/>
            <a:ext cx="1280240" cy="600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</a:rPr>
              <a:t>Chinese</a:t>
            </a:r>
          </a:p>
          <a:p>
            <a:pPr algn="ctr"/>
            <a:r>
              <a:rPr lang="en-US" altLang="zh-CN" sz="1350" b="1" dirty="0">
                <a:solidFill>
                  <a:schemeClr val="bg1"/>
                </a:solidFill>
              </a:rPr>
              <a:t> Characters</a:t>
            </a:r>
          </a:p>
        </p:txBody>
      </p:sp>
      <p:graphicFrame>
        <p:nvGraphicFramePr>
          <p:cNvPr id="19" name="表格 45">
            <a:extLst>
              <a:ext uri="{FF2B5EF4-FFF2-40B4-BE49-F238E27FC236}">
                <a16:creationId xmlns:a16="http://schemas.microsoft.com/office/drawing/2014/main" id="{D1FD0C5F-3E0D-584E-86C4-D04D98BA02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23555"/>
              </p:ext>
            </p:extLst>
          </p:nvPr>
        </p:nvGraphicFramePr>
        <p:xfrm>
          <a:off x="3782205" y="3117598"/>
          <a:ext cx="192248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0" name="组合 46">
            <a:extLst>
              <a:ext uri="{FF2B5EF4-FFF2-40B4-BE49-F238E27FC236}">
                <a16:creationId xmlns:a16="http://schemas.microsoft.com/office/drawing/2014/main" id="{288DEF4A-3EC7-794C-AF70-98CBA8F852E9}"/>
              </a:ext>
            </a:extLst>
          </p:cNvPr>
          <p:cNvGrpSpPr/>
          <p:nvPr/>
        </p:nvGrpSpPr>
        <p:grpSpPr>
          <a:xfrm>
            <a:off x="3482581" y="2986382"/>
            <a:ext cx="303399" cy="1778071"/>
            <a:chOff x="654743" y="2601164"/>
            <a:chExt cx="303399" cy="177807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A809A8-86AC-E041-9EF5-9871CEB5124C}"/>
                </a:ext>
              </a:extLst>
            </p:cNvPr>
            <p:cNvSpPr txBox="1"/>
            <p:nvPr/>
          </p:nvSpPr>
          <p:spPr>
            <a:xfrm>
              <a:off x="662843" y="4009903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1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718A380-D726-644E-87A2-5DD3A20FA019}"/>
                </a:ext>
              </a:extLst>
            </p:cNvPr>
            <p:cNvSpPr txBox="1"/>
            <p:nvPr/>
          </p:nvSpPr>
          <p:spPr>
            <a:xfrm>
              <a:off x="664444" y="3664321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2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DB7CDBB-016B-B448-942C-FA793009E4B4}"/>
                </a:ext>
              </a:extLst>
            </p:cNvPr>
            <p:cNvSpPr txBox="1"/>
            <p:nvPr/>
          </p:nvSpPr>
          <p:spPr>
            <a:xfrm>
              <a:off x="660668" y="3316846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3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1F8C5EA-7103-2D45-AE1A-D4F361BF15FC}"/>
                </a:ext>
              </a:extLst>
            </p:cNvPr>
            <p:cNvSpPr txBox="1"/>
            <p:nvPr/>
          </p:nvSpPr>
          <p:spPr>
            <a:xfrm>
              <a:off x="668793" y="260116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5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CA34620-F55B-F746-A353-9AD34A31611D}"/>
                </a:ext>
              </a:extLst>
            </p:cNvPr>
            <p:cNvSpPr txBox="1"/>
            <p:nvPr/>
          </p:nvSpPr>
          <p:spPr>
            <a:xfrm>
              <a:off x="654743" y="294751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4</a:t>
              </a:r>
              <a:endParaRPr lang="zh-CN" altLang="en-US" dirty="0">
                <a:latin typeface="Brush Script MT" pitchFamily="66" charset="0"/>
              </a:endParaRPr>
            </a:p>
          </p:txBody>
        </p:sp>
      </p:grpSp>
      <p:grpSp>
        <p:nvGrpSpPr>
          <p:cNvPr id="27" name="组合 90">
            <a:extLst>
              <a:ext uri="{FF2B5EF4-FFF2-40B4-BE49-F238E27FC236}">
                <a16:creationId xmlns:a16="http://schemas.microsoft.com/office/drawing/2014/main" id="{124142E4-B49E-B241-BFBC-7984C7E56757}"/>
              </a:ext>
            </a:extLst>
          </p:cNvPr>
          <p:cNvGrpSpPr/>
          <p:nvPr/>
        </p:nvGrpSpPr>
        <p:grpSpPr>
          <a:xfrm>
            <a:off x="2717113" y="3163105"/>
            <a:ext cx="2274087" cy="1905401"/>
            <a:chOff x="5869359" y="4329144"/>
            <a:chExt cx="2274087" cy="1905401"/>
          </a:xfrm>
        </p:grpSpPr>
        <p:sp>
          <p:nvSpPr>
            <p:cNvPr id="28" name="弧形 87">
              <a:extLst>
                <a:ext uri="{FF2B5EF4-FFF2-40B4-BE49-F238E27FC236}">
                  <a16:creationId xmlns:a16="http://schemas.microsoft.com/office/drawing/2014/main" id="{79AEBF4C-99AE-B94E-A0D6-A557417F0BB1}"/>
                </a:ext>
              </a:extLst>
            </p:cNvPr>
            <p:cNvSpPr/>
            <p:nvPr/>
          </p:nvSpPr>
          <p:spPr>
            <a:xfrm>
              <a:off x="5869359" y="4329144"/>
              <a:ext cx="2122738" cy="1905401"/>
            </a:xfrm>
            <a:prstGeom prst="arc">
              <a:avLst>
                <a:gd name="adj1" fmla="val 16249442"/>
                <a:gd name="adj2" fmla="val 21204261"/>
              </a:avLst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箭头连接符 89">
              <a:extLst>
                <a:ext uri="{FF2B5EF4-FFF2-40B4-BE49-F238E27FC236}">
                  <a16:creationId xmlns:a16="http://schemas.microsoft.com/office/drawing/2014/main" id="{57B22590-634B-D84B-874F-7B09FDD61B06}"/>
                </a:ext>
              </a:extLst>
            </p:cNvPr>
            <p:cNvCxnSpPr/>
            <p:nvPr/>
          </p:nvCxnSpPr>
          <p:spPr>
            <a:xfrm>
              <a:off x="7980372" y="5148253"/>
              <a:ext cx="163074" cy="64050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a4">
            <a:hlinkClick r:id="" action="ppaction://media"/>
            <a:extLst>
              <a:ext uri="{FF2B5EF4-FFF2-40B4-BE49-F238E27FC236}">
                <a16:creationId xmlns:a16="http://schemas.microsoft.com/office/drawing/2014/main" id="{B50EC7CB-7714-C048-8C29-15870CA957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99122" y="3421405"/>
            <a:ext cx="812800" cy="8128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42B8B1E7-2BF8-714E-9BEE-6093B6BC8ADD}"/>
              </a:ext>
            </a:extLst>
          </p:cNvPr>
          <p:cNvSpPr/>
          <p:nvPr/>
        </p:nvSpPr>
        <p:spPr>
          <a:xfrm>
            <a:off x="5889692" y="3286801"/>
            <a:ext cx="56457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s-ES" altLang="zh-CN" sz="6000" b="1" dirty="0" err="1">
                <a:ea typeface="zypyyb" pitchFamily="2" charset="-122"/>
              </a:rPr>
              <a:t>à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05813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13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FD4D344D-904E-DD47-B065-DAE90C0F44B1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615038" y="2415608"/>
            <a:ext cx="3044035" cy="279491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E1A5B707-6E53-6349-A324-9FED0EB2DAB9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3E777D1-7F8E-DA45-80F3-8CA225387FD0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BDEB7E2E-BE11-0A40-8AAB-6498F2195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71" y="307333"/>
              <a:ext cx="7023076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Use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them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in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words</a:t>
              </a:r>
              <a:endParaRPr lang="en-US" altLang="zh-CN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60BCD7E-3BDC-3447-A6D4-5FDE66B2E32F}"/>
              </a:ext>
            </a:extLst>
          </p:cNvPr>
          <p:cNvSpPr/>
          <p:nvPr/>
        </p:nvSpPr>
        <p:spPr>
          <a:xfrm>
            <a:off x="1270472" y="2766625"/>
            <a:ext cx="1733167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altLang="en-US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bà</a:t>
            </a:r>
            <a:endParaRPr lang="es-ES" altLang="en-US" sz="9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CN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爸</a:t>
            </a:r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dad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DAA76D8-8F7E-D246-BDBA-F5E98648A86E}"/>
              </a:ext>
            </a:extLst>
          </p:cNvPr>
          <p:cNvSpPr/>
          <p:nvPr/>
        </p:nvSpPr>
        <p:spPr bwMode="auto">
          <a:xfrm rot="21117508">
            <a:off x="2842426" y="2061536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1F5945-5236-974C-997D-9BE26111D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5471" y="1828800"/>
            <a:ext cx="3774135" cy="40357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ba4">
            <a:hlinkClick r:id="" action="ppaction://media"/>
            <a:extLst>
              <a:ext uri="{FF2B5EF4-FFF2-40B4-BE49-F238E27FC236}">
                <a16:creationId xmlns:a16="http://schemas.microsoft.com/office/drawing/2014/main" id="{196A911D-2809-6C48-9941-681E39D79F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50175" y="310707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8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60F90904-AA44-5A49-A414-504561876FBA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ED6E5AC-9B32-4E48-A1AE-3F22B7F4C4D7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/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D414DD8D-6A1A-C742-B233-9A22DC85D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482" y="307333"/>
              <a:ext cx="6167073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The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neutral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tone</a:t>
              </a:r>
              <a:endParaRPr lang="zh-CN" altLang="en-US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B2F48-E214-2447-955F-DC93B36BA47D}"/>
              </a:ext>
            </a:extLst>
          </p:cNvPr>
          <p:cNvSpPr/>
          <p:nvPr/>
        </p:nvSpPr>
        <p:spPr>
          <a:xfrm>
            <a:off x="3842101" y="3276262"/>
            <a:ext cx="5087894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5000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to </a:t>
            </a:r>
          </a:p>
          <a:p>
            <a:pPr algn="ctr">
              <a:defRPr/>
            </a:pPr>
            <a:r>
              <a:rPr lang="en-US" altLang="zh-CN" sz="5000" b="1" dirty="0">
                <a:latin typeface="Calibri" panose="020F0502020204030204" pitchFamily="34" charset="0"/>
                <a:cs typeface="Calibri" panose="020F0502020204030204" pitchFamily="34" charset="0"/>
              </a:rPr>
              <a:t>Pinyin tones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DE3CF7-E53A-3C4D-871F-A048F3BA31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9816"/>
          <a:stretch/>
        </p:blipFill>
        <p:spPr>
          <a:xfrm flipH="1">
            <a:off x="-2576194" y="1464160"/>
            <a:ext cx="8962242" cy="539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018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60F90904-AA44-5A49-A414-504561876FBA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ED6E5AC-9B32-4E48-A1AE-3F22B7F4C4D7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/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D414DD8D-6A1A-C742-B233-9A22DC85D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476" y="307333"/>
              <a:ext cx="6167074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he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neutral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</a:t>
              </a: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tone</a:t>
              </a:r>
              <a:endParaRPr lang="zh-CN" altLang="en-US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pic>
        <p:nvPicPr>
          <p:cNvPr id="2" name="a5">
            <a:hlinkClick r:id="" action="ppaction://media"/>
            <a:extLst>
              <a:ext uri="{FF2B5EF4-FFF2-40B4-BE49-F238E27FC236}">
                <a16:creationId xmlns:a16="http://schemas.microsoft.com/office/drawing/2014/main" id="{A41596FE-37F0-2445-96AD-4A662C68BB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03280" y="3385488"/>
            <a:ext cx="812800" cy="812800"/>
          </a:xfrm>
          <a:prstGeom prst="rect">
            <a:avLst/>
          </a:prstGeom>
        </p:spPr>
      </p:pic>
      <p:graphicFrame>
        <p:nvGraphicFramePr>
          <p:cNvPr id="7" name="表格 31">
            <a:extLst>
              <a:ext uri="{FF2B5EF4-FFF2-40B4-BE49-F238E27FC236}">
                <a16:creationId xmlns:a16="http://schemas.microsoft.com/office/drawing/2014/main" id="{A93C74E3-2657-704C-BE80-7FF120F2B0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11034"/>
              </p:ext>
            </p:extLst>
          </p:nvPr>
        </p:nvGraphicFramePr>
        <p:xfrm>
          <a:off x="3279097" y="2927288"/>
          <a:ext cx="192248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8" name="组合 37">
            <a:extLst>
              <a:ext uri="{FF2B5EF4-FFF2-40B4-BE49-F238E27FC236}">
                <a16:creationId xmlns:a16="http://schemas.microsoft.com/office/drawing/2014/main" id="{E3E19C19-C9E4-CC41-B7DB-4194F1939920}"/>
              </a:ext>
            </a:extLst>
          </p:cNvPr>
          <p:cNvGrpSpPr/>
          <p:nvPr/>
        </p:nvGrpSpPr>
        <p:grpSpPr>
          <a:xfrm>
            <a:off x="2979473" y="2796072"/>
            <a:ext cx="303399" cy="1778071"/>
            <a:chOff x="654743" y="2601164"/>
            <a:chExt cx="303399" cy="177807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B2295A2-B716-624B-A26D-9136BFFAA24B}"/>
                </a:ext>
              </a:extLst>
            </p:cNvPr>
            <p:cNvSpPr txBox="1"/>
            <p:nvPr/>
          </p:nvSpPr>
          <p:spPr>
            <a:xfrm>
              <a:off x="662843" y="4009903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1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7198F81-BE00-634C-8627-4C447BFCDB73}"/>
                </a:ext>
              </a:extLst>
            </p:cNvPr>
            <p:cNvSpPr txBox="1"/>
            <p:nvPr/>
          </p:nvSpPr>
          <p:spPr>
            <a:xfrm>
              <a:off x="664444" y="3664321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2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FFA9340-E627-BE41-A860-FA00DBD8AFCE}"/>
                </a:ext>
              </a:extLst>
            </p:cNvPr>
            <p:cNvSpPr txBox="1"/>
            <p:nvPr/>
          </p:nvSpPr>
          <p:spPr>
            <a:xfrm>
              <a:off x="660668" y="3316846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3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4A9CDA6-E578-ED4E-9BF3-3ABC47255D0B}"/>
                </a:ext>
              </a:extLst>
            </p:cNvPr>
            <p:cNvSpPr txBox="1"/>
            <p:nvPr/>
          </p:nvSpPr>
          <p:spPr>
            <a:xfrm>
              <a:off x="668793" y="260116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5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36EBD44-8D37-BE42-B8AD-82E639C17EFD}"/>
                </a:ext>
              </a:extLst>
            </p:cNvPr>
            <p:cNvSpPr txBox="1"/>
            <p:nvPr/>
          </p:nvSpPr>
          <p:spPr>
            <a:xfrm>
              <a:off x="654743" y="294751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4</a:t>
              </a:r>
              <a:endParaRPr lang="zh-CN" altLang="en-US" dirty="0">
                <a:latin typeface="Brush Script MT" pitchFamily="66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D772847-DAE3-474A-81E8-7C14AA064D55}"/>
              </a:ext>
            </a:extLst>
          </p:cNvPr>
          <p:cNvSpPr/>
          <p:nvPr/>
        </p:nvSpPr>
        <p:spPr>
          <a:xfrm>
            <a:off x="5210535" y="3284057"/>
            <a:ext cx="56457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es-ES" altLang="zh-CN" sz="6000" b="1" dirty="0">
                <a:ea typeface="zypyyb" pitchFamily="2" charset="-122"/>
              </a:rPr>
              <a:t>a</a:t>
            </a:r>
            <a:endParaRPr kumimoji="1" lang="en-US" altLang="zh-CN" sz="6000" b="1" dirty="0">
              <a:ea typeface="zypyyb" pitchFamily="2" charset="-122"/>
            </a:endParaRPr>
          </a:p>
        </p:txBody>
      </p:sp>
      <p:pic>
        <p:nvPicPr>
          <p:cNvPr id="15" name="image 605">
            <a:extLst>
              <a:ext uri="{FF2B5EF4-FFF2-40B4-BE49-F238E27FC236}">
                <a16:creationId xmlns:a16="http://schemas.microsoft.com/office/drawing/2014/main" id="{0B5BFFA7-D959-6B48-BE9B-AFF4C8E0C2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875247" y="-1543096"/>
            <a:ext cx="7296626" cy="7296626"/>
          </a:xfrm>
          <a:prstGeom prst="rect">
            <a:avLst/>
          </a:prstGeom>
        </p:spPr>
      </p:pic>
      <p:pic>
        <p:nvPicPr>
          <p:cNvPr id="16" name="image 604">
            <a:extLst>
              <a:ext uri="{FF2B5EF4-FFF2-40B4-BE49-F238E27FC236}">
                <a16:creationId xmlns:a16="http://schemas.microsoft.com/office/drawing/2014/main" id="{BB756EF0-DFCF-9D49-B3C6-7BF876318D4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-3033773" y="2561276"/>
            <a:ext cx="7296626" cy="7296626"/>
          </a:xfrm>
          <a:prstGeom prst="rect">
            <a:avLst/>
          </a:prstGeom>
        </p:spPr>
      </p:pic>
      <p:grpSp>
        <p:nvGrpSpPr>
          <p:cNvPr id="17" name="组合 601">
            <a:extLst>
              <a:ext uri="{FF2B5EF4-FFF2-40B4-BE49-F238E27FC236}">
                <a16:creationId xmlns:a16="http://schemas.microsoft.com/office/drawing/2014/main" id="{8D676DF4-DB3A-964C-8B26-BD0C5032CD2D}"/>
              </a:ext>
            </a:extLst>
          </p:cNvPr>
          <p:cNvGrpSpPr/>
          <p:nvPr/>
        </p:nvGrpSpPr>
        <p:grpSpPr>
          <a:xfrm>
            <a:off x="-1600200" y="463737"/>
            <a:ext cx="12207115" cy="4248757"/>
            <a:chOff x="-2336800" y="-727884"/>
            <a:chExt cx="16276154" cy="5665009"/>
          </a:xfrm>
        </p:grpSpPr>
        <p:sp>
          <p:nvSpPr>
            <p:cNvPr id="18" name="Object 603">
              <a:extLst>
                <a:ext uri="{FF2B5EF4-FFF2-40B4-BE49-F238E27FC236}">
                  <a16:creationId xmlns:a16="http://schemas.microsoft.com/office/drawing/2014/main" id="{EC7C4FD0-C775-F340-AEB3-9BE3119852D4}"/>
                </a:ext>
              </a:extLst>
            </p:cNvPr>
            <p:cNvSpPr txBox="1"/>
            <p:nvPr/>
          </p:nvSpPr>
          <p:spPr>
            <a:xfrm>
              <a:off x="8383739" y="-727884"/>
              <a:ext cx="5555615" cy="3298825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  <p:sp>
          <p:nvSpPr>
            <p:cNvPr id="19" name="Object 602">
              <a:extLst>
                <a:ext uri="{FF2B5EF4-FFF2-40B4-BE49-F238E27FC236}">
                  <a16:creationId xmlns:a16="http://schemas.microsoft.com/office/drawing/2014/main" id="{5FBA13E3-F025-A148-AEF0-94F5E5997894}"/>
                </a:ext>
              </a:extLst>
            </p:cNvPr>
            <p:cNvSpPr txBox="1"/>
            <p:nvPr/>
          </p:nvSpPr>
          <p:spPr>
            <a:xfrm>
              <a:off x="-2336800" y="1638300"/>
              <a:ext cx="5555615" cy="3298825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</p:grpSp>
      <p:pic>
        <p:nvPicPr>
          <p:cNvPr id="20" name="image 107">
            <a:extLst>
              <a:ext uri="{FF2B5EF4-FFF2-40B4-BE49-F238E27FC236}">
                <a16:creationId xmlns:a16="http://schemas.microsoft.com/office/drawing/2014/main" id="{6F134BBF-A8D2-F84B-B1C9-CAA069A61E8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0" y="6267411"/>
            <a:ext cx="9144476" cy="584835"/>
          </a:xfrm>
          <a:prstGeom prst="rect">
            <a:avLst/>
          </a:prstGeom>
        </p:spPr>
      </p:pic>
      <p:grpSp>
        <p:nvGrpSpPr>
          <p:cNvPr id="21" name="组合 108">
            <a:extLst>
              <a:ext uri="{FF2B5EF4-FFF2-40B4-BE49-F238E27FC236}">
                <a16:creationId xmlns:a16="http://schemas.microsoft.com/office/drawing/2014/main" id="{36E0556E-1C42-2E4A-9D13-78EC10A20115}"/>
              </a:ext>
            </a:extLst>
          </p:cNvPr>
          <p:cNvGrpSpPr/>
          <p:nvPr/>
        </p:nvGrpSpPr>
        <p:grpSpPr>
          <a:xfrm>
            <a:off x="4391501" y="6108344"/>
            <a:ext cx="359569" cy="359569"/>
            <a:chOff x="5855335" y="5866130"/>
            <a:chExt cx="479425" cy="479425"/>
          </a:xfrm>
        </p:grpSpPr>
        <p:sp>
          <p:nvSpPr>
            <p:cNvPr id="22" name="Object 109">
              <a:extLst>
                <a:ext uri="{FF2B5EF4-FFF2-40B4-BE49-F238E27FC236}">
                  <a16:creationId xmlns:a16="http://schemas.microsoft.com/office/drawing/2014/main" id="{53D7BED6-58F2-2645-98F9-6006C8E7AADD}"/>
                </a:ext>
              </a:extLst>
            </p:cNvPr>
            <p:cNvSpPr txBox="1"/>
            <p:nvPr/>
          </p:nvSpPr>
          <p:spPr>
            <a:xfrm>
              <a:off x="5563235" y="5574030"/>
              <a:ext cx="1064133" cy="1064133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  <p:sp>
          <p:nvSpPr>
            <p:cNvPr id="23" name="Object 1010">
              <a:extLst>
                <a:ext uri="{FF2B5EF4-FFF2-40B4-BE49-F238E27FC236}">
                  <a16:creationId xmlns:a16="http://schemas.microsoft.com/office/drawing/2014/main" id="{840B5017-C0DB-2544-97F0-974E7C3CDECB}"/>
                </a:ext>
              </a:extLst>
            </p:cNvPr>
            <p:cNvSpPr txBox="1"/>
            <p:nvPr/>
          </p:nvSpPr>
          <p:spPr>
            <a:xfrm>
              <a:off x="5970905" y="5971158"/>
              <a:ext cx="248285" cy="270510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B87FE998-5EDC-2241-9C61-8328440C306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612" r="49019"/>
          <a:stretch/>
        </p:blipFill>
        <p:spPr>
          <a:xfrm flipH="1">
            <a:off x="265001" y="2372372"/>
            <a:ext cx="3385457" cy="321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57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FD4D344D-904E-DD47-B065-DAE90C0F44B1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542052" y="2242309"/>
            <a:ext cx="3368344" cy="3259448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0BCD7E-3BDC-3447-A6D4-5FDE66B2E32F}"/>
              </a:ext>
            </a:extLst>
          </p:cNvPr>
          <p:cNvSpPr/>
          <p:nvPr/>
        </p:nvSpPr>
        <p:spPr>
          <a:xfrm>
            <a:off x="625465" y="2825592"/>
            <a:ext cx="3201518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altLang="en-US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māma</a:t>
            </a:r>
            <a:endParaRPr lang="es-ES" altLang="en-US" sz="9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zh-CN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妈妈</a:t>
            </a:r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mother</a:t>
            </a:r>
            <a:r>
              <a:rPr lang="es-E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DAA76D8-8F7E-D246-BDBA-F5E98648A86E}"/>
              </a:ext>
            </a:extLst>
          </p:cNvPr>
          <p:cNvSpPr/>
          <p:nvPr/>
        </p:nvSpPr>
        <p:spPr bwMode="auto">
          <a:xfrm rot="21117508">
            <a:off x="2842426" y="2061536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5724CE-AFF4-714E-93C6-7AE8F84E3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300" y="2046263"/>
            <a:ext cx="3606800" cy="3861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13" name="Group 2">
            <a:extLst>
              <a:ext uri="{FF2B5EF4-FFF2-40B4-BE49-F238E27FC236}">
                <a16:creationId xmlns:a16="http://schemas.microsoft.com/office/drawing/2014/main" id="{CDC1E92C-661B-6D49-B957-A243AADCA685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C747AF4-8317-6044-A49B-F9458F43CCBA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5" name="Rectangle 4">
              <a:extLst>
                <a:ext uri="{FF2B5EF4-FFF2-40B4-BE49-F238E27FC236}">
                  <a16:creationId xmlns:a16="http://schemas.microsoft.com/office/drawing/2014/main" id="{9D856E3F-F349-F24D-8BB6-42BF22CA0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71" y="307333"/>
              <a:ext cx="7023076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Use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them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in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words</a:t>
              </a:r>
              <a:endParaRPr lang="en-US" altLang="zh-CN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879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FD4D344D-904E-DD47-B065-DAE90C0F44B1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580089" y="2338364"/>
            <a:ext cx="3269867" cy="316370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E1A5B707-6E53-6349-A324-9FED0EB2DAB9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3E777D1-7F8E-DA45-80F3-8CA225387FD0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BDEB7E2E-BE11-0A40-8AAB-6498F2195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71" y="307333"/>
              <a:ext cx="7023076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Use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them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in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words</a:t>
              </a:r>
              <a:endParaRPr lang="en-US" altLang="zh-CN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60BCD7E-3BDC-3447-A6D4-5FDE66B2E32F}"/>
              </a:ext>
            </a:extLst>
          </p:cNvPr>
          <p:cNvSpPr/>
          <p:nvPr/>
        </p:nvSpPr>
        <p:spPr>
          <a:xfrm>
            <a:off x="829646" y="2766625"/>
            <a:ext cx="2614819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altLang="en-US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bàba</a:t>
            </a:r>
            <a:endParaRPr lang="en-US" altLang="en-US" sz="9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CN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爸爸</a:t>
            </a:r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dad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DAA76D8-8F7E-D246-BDBA-F5E98648A86E}"/>
              </a:ext>
            </a:extLst>
          </p:cNvPr>
          <p:cNvSpPr/>
          <p:nvPr/>
        </p:nvSpPr>
        <p:spPr bwMode="auto">
          <a:xfrm rot="21117508">
            <a:off x="2842426" y="2061536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1F5945-5236-974C-997D-9BE26111D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5471" y="1828800"/>
            <a:ext cx="3774135" cy="40357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4378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E454F81-BE6D-4443-8C21-17E16A005436}"/>
              </a:ext>
            </a:extLst>
          </p:cNvPr>
          <p:cNvGrpSpPr/>
          <p:nvPr/>
        </p:nvGrpSpPr>
        <p:grpSpPr>
          <a:xfrm>
            <a:off x="-198516" y="-19135"/>
            <a:ext cx="9952116" cy="6944041"/>
            <a:chOff x="-1" y="0"/>
            <a:chExt cx="25926629" cy="13843919"/>
          </a:xfrm>
        </p:grpSpPr>
        <p:pic>
          <p:nvPicPr>
            <p:cNvPr id="7" name="image 101">
              <a:extLst>
                <a:ext uri="{FF2B5EF4-FFF2-40B4-BE49-F238E27FC236}">
                  <a16:creationId xmlns:a16="http://schemas.microsoft.com/office/drawing/2014/main" id="{A1D36706-6C80-7942-8133-0D427658F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1" y="0"/>
              <a:ext cx="24383999" cy="13716001"/>
            </a:xfrm>
            <a:prstGeom prst="rect">
              <a:avLst/>
            </a:prstGeom>
          </p:spPr>
        </p:pic>
        <p:pic>
          <p:nvPicPr>
            <p:cNvPr id="8" name="image 102">
              <a:extLst>
                <a:ext uri="{FF2B5EF4-FFF2-40B4-BE49-F238E27FC236}">
                  <a16:creationId xmlns:a16="http://schemas.microsoft.com/office/drawing/2014/main" id="{D9E75770-E664-1944-AA76-9B74CE8A0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5610840" y="0"/>
              <a:ext cx="8798560" cy="9627870"/>
            </a:xfrm>
            <a:prstGeom prst="rect">
              <a:avLst/>
            </a:prstGeom>
          </p:spPr>
        </p:pic>
        <p:grpSp>
          <p:nvGrpSpPr>
            <p:cNvPr id="10" name="组合 106">
              <a:extLst>
                <a:ext uri="{FF2B5EF4-FFF2-40B4-BE49-F238E27FC236}">
                  <a16:creationId xmlns:a16="http://schemas.microsoft.com/office/drawing/2014/main" id="{7A08D2AF-0009-6543-9116-DD063DEEFE9A}"/>
                </a:ext>
              </a:extLst>
            </p:cNvPr>
            <p:cNvGrpSpPr/>
            <p:nvPr/>
          </p:nvGrpSpPr>
          <p:grpSpPr>
            <a:xfrm>
              <a:off x="21234543" y="6002160"/>
              <a:ext cx="2206981" cy="1878697"/>
              <a:chOff x="21234543" y="6002160"/>
              <a:chExt cx="2206981" cy="1878697"/>
            </a:xfrm>
          </p:grpSpPr>
          <p:sp>
            <p:nvSpPr>
              <p:cNvPr id="18" name="Object 107">
                <a:extLst>
                  <a:ext uri="{FF2B5EF4-FFF2-40B4-BE49-F238E27FC236}">
                    <a16:creationId xmlns:a16="http://schemas.microsoft.com/office/drawing/2014/main" id="{87996432-A243-3D49-92CC-1F8D89C93B5C}"/>
                  </a:ext>
                </a:extLst>
              </p:cNvPr>
              <p:cNvSpPr txBox="1"/>
              <p:nvPr/>
            </p:nvSpPr>
            <p:spPr>
              <a:xfrm>
                <a:off x="22457782" y="6002160"/>
                <a:ext cx="983742" cy="1022857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/>
                </a:stretch>
              </a:blipFill>
            </p:spPr>
            <p:txBody>
              <a:bodyPr wrap="square" lIns="0" tIns="0" rIns="0" bIns="0" rtlCol="0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9" name="Object 108">
                <a:extLst>
                  <a:ext uri="{FF2B5EF4-FFF2-40B4-BE49-F238E27FC236}">
                    <a16:creationId xmlns:a16="http://schemas.microsoft.com/office/drawing/2014/main" id="{A193B3E4-A4CF-F849-9B6C-1D155699C78A}"/>
                  </a:ext>
                </a:extLst>
              </p:cNvPr>
              <p:cNvSpPr txBox="1"/>
              <p:nvPr/>
            </p:nvSpPr>
            <p:spPr>
              <a:xfrm>
                <a:off x="21234543" y="6857998"/>
                <a:ext cx="983742" cy="1022859"/>
              </a:xfrm>
              <a:prstGeom prst="rect">
                <a:avLst/>
              </a:prstGeom>
              <a:blipFill dpi="0" rotWithShape="1">
                <a:blip r:embed="rId5"/>
                <a:srcRect/>
                <a:stretch>
                  <a:fillRect/>
                </a:stretch>
              </a:blipFill>
            </p:spPr>
            <p:txBody>
              <a:bodyPr wrap="square" lIns="0" tIns="0" rIns="0" bIns="0" rtlCol="0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1" name="组合 109">
              <a:extLst>
                <a:ext uri="{FF2B5EF4-FFF2-40B4-BE49-F238E27FC236}">
                  <a16:creationId xmlns:a16="http://schemas.microsoft.com/office/drawing/2014/main" id="{BAC3B2F6-7D41-704F-B9E8-8B22BC3A8E7D}"/>
                </a:ext>
              </a:extLst>
            </p:cNvPr>
            <p:cNvGrpSpPr/>
            <p:nvPr/>
          </p:nvGrpSpPr>
          <p:grpSpPr>
            <a:xfrm>
              <a:off x="18186105" y="10976056"/>
              <a:ext cx="7740523" cy="2867863"/>
              <a:chOff x="18186105" y="10976056"/>
              <a:chExt cx="7740523" cy="2867863"/>
            </a:xfrm>
          </p:grpSpPr>
          <p:pic>
            <p:nvPicPr>
              <p:cNvPr id="16" name="image 1010">
                <a:extLst>
                  <a:ext uri="{FF2B5EF4-FFF2-40B4-BE49-F238E27FC236}">
                    <a16:creationId xmlns:a16="http://schemas.microsoft.com/office/drawing/2014/main" id="{6F090805-A71B-BE4D-821C-61886D0D5D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19211375" y="11455365"/>
                <a:ext cx="5280661" cy="2388554"/>
              </a:xfrm>
              <a:prstGeom prst="rect">
                <a:avLst/>
              </a:prstGeom>
            </p:spPr>
          </p:pic>
          <p:pic>
            <p:nvPicPr>
              <p:cNvPr id="17" name="image 1011">
                <a:extLst>
                  <a:ext uri="{FF2B5EF4-FFF2-40B4-BE49-F238E27FC236}">
                    <a16:creationId xmlns:a16="http://schemas.microsoft.com/office/drawing/2014/main" id="{F86607A1-9181-7F4D-BE7B-8CFFEB385E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18186105" y="10976056"/>
                <a:ext cx="7740523" cy="2733372"/>
              </a:xfrm>
              <a:prstGeom prst="rect">
                <a:avLst/>
              </a:prstGeom>
            </p:spPr>
          </p:pic>
        </p:grpSp>
        <p:pic>
          <p:nvPicPr>
            <p:cNvPr id="12" name="image 1012">
              <a:extLst>
                <a:ext uri="{FF2B5EF4-FFF2-40B4-BE49-F238E27FC236}">
                  <a16:creationId xmlns:a16="http://schemas.microsoft.com/office/drawing/2014/main" id="{2847CDE7-3F7A-594A-86C7-704EDC973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362712" y="10363200"/>
              <a:ext cx="2920746" cy="2131568"/>
            </a:xfrm>
            <a:prstGeom prst="rect">
              <a:avLst/>
            </a:prstGeom>
          </p:spPr>
        </p:pic>
        <p:pic>
          <p:nvPicPr>
            <p:cNvPr id="13" name="image 1013">
              <a:extLst>
                <a:ext uri="{FF2B5EF4-FFF2-40B4-BE49-F238E27FC236}">
                  <a16:creationId xmlns:a16="http://schemas.microsoft.com/office/drawing/2014/main" id="{C38D3AF6-0FEC-A443-BFDB-98F2C0489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 rot="5400000">
              <a:off x="17508220" y="3494532"/>
              <a:ext cx="2920746" cy="1726692"/>
            </a:xfrm>
            <a:prstGeom prst="rect">
              <a:avLst/>
            </a:prstGeom>
          </p:spPr>
        </p:pic>
        <p:pic>
          <p:nvPicPr>
            <p:cNvPr id="15" name="image 1014">
              <a:extLst>
                <a:ext uri="{FF2B5EF4-FFF2-40B4-BE49-F238E27FC236}">
                  <a16:creationId xmlns:a16="http://schemas.microsoft.com/office/drawing/2014/main" id="{FAF06BDB-F97F-8843-B618-939C1D0AE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17093438" y="12723114"/>
              <a:ext cx="2920746" cy="917447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2E012C4-00F4-2747-8D8C-06EB623413E0}"/>
              </a:ext>
            </a:extLst>
          </p:cNvPr>
          <p:cNvSpPr/>
          <p:nvPr/>
        </p:nvSpPr>
        <p:spPr>
          <a:xfrm>
            <a:off x="0" y="336550"/>
            <a:ext cx="9144000" cy="862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s-ES" sz="5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06C5D255-3932-7B40-8BB3-6566DED22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0789" y="2386220"/>
            <a:ext cx="3403276" cy="193899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zh-CN" sz="6000" b="1" dirty="0" err="1">
                <a:ea typeface="幼圆"/>
                <a:cs typeface="幼圆"/>
              </a:rPr>
              <a:t>zài</a:t>
            </a:r>
            <a:r>
              <a:rPr lang="es-ES" altLang="zh-CN" sz="6000" b="1" dirty="0">
                <a:ea typeface="幼圆"/>
                <a:cs typeface="幼圆"/>
              </a:rPr>
              <a:t> </a:t>
            </a:r>
            <a:r>
              <a:rPr lang="es-ES" altLang="zh-CN" sz="6000" b="1" dirty="0" err="1">
                <a:ea typeface="幼圆"/>
                <a:cs typeface="幼圆"/>
              </a:rPr>
              <a:t>jiàn</a:t>
            </a:r>
            <a:r>
              <a:rPr lang="zh-CN" altLang="es-ES" sz="6000" b="1" dirty="0">
                <a:ea typeface="幼圆"/>
                <a:cs typeface="幼圆"/>
              </a:rPr>
              <a:t>！</a:t>
            </a:r>
            <a:endParaRPr lang="es-ES" altLang="zh-CN" sz="6000" b="1" dirty="0">
              <a:ea typeface="幼圆"/>
              <a:cs typeface="幼圆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6000" b="1" dirty="0">
                <a:ea typeface="幼圆"/>
                <a:cs typeface="幼圆"/>
              </a:rPr>
              <a:t>再见</a:t>
            </a:r>
            <a:r>
              <a:rPr lang="zh-CN" altLang="es-ES" sz="6000" b="1" dirty="0">
                <a:ea typeface="幼圆"/>
                <a:cs typeface="幼圆"/>
              </a:rPr>
              <a:t>！</a:t>
            </a:r>
            <a:endParaRPr lang="en-US" altLang="zh-CN" sz="6000" b="1" dirty="0">
              <a:ea typeface="幼圆"/>
              <a:cs typeface="幼圆"/>
            </a:endParaRPr>
          </a:p>
        </p:txBody>
      </p:sp>
      <p:pic>
        <p:nvPicPr>
          <p:cNvPr id="5" name="image 907">
            <a:extLst>
              <a:ext uri="{FF2B5EF4-FFF2-40B4-BE49-F238E27FC236}">
                <a16:creationId xmlns:a16="http://schemas.microsoft.com/office/drawing/2014/main" id="{CED1362E-F238-CE42-AE38-5A0590AC4078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-201009" y="3790941"/>
            <a:ext cx="4245380" cy="334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783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</TotalTime>
  <Words>184</Words>
  <Application>Microsoft Macintosh PowerPoint</Application>
  <PresentationFormat>On-screen Show (4:3)</PresentationFormat>
  <Paragraphs>95</Paragraphs>
  <Slides>21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Brush Script MT</vt:lpstr>
      <vt:lpstr>等线</vt:lpstr>
      <vt:lpstr>宋体</vt:lpstr>
      <vt:lpstr>幼圆</vt:lpstr>
      <vt:lpstr>zypyyb</vt:lpstr>
      <vt:lpstr>Arial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Yang</dc:creator>
  <cp:lastModifiedBy>Rachel Yang</cp:lastModifiedBy>
  <cp:revision>21</cp:revision>
  <dcterms:created xsi:type="dcterms:W3CDTF">2024-05-07T08:22:19Z</dcterms:created>
  <dcterms:modified xsi:type="dcterms:W3CDTF">2025-03-20T11:17:58Z</dcterms:modified>
</cp:coreProperties>
</file>